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83609b8731478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71f810d370f4f56"/>
  </p:sldMasterIdLst>
  <p:sldIdLst>
    <p:sldId xmlns:r="http://schemas.openxmlformats.org/officeDocument/2006/relationships" id="256" r:id="R7ab784ec5e954c89"/>
    <p:sldId xmlns:r="http://schemas.openxmlformats.org/officeDocument/2006/relationships" id="257" r:id="R5c856c9f166c4a76"/>
    <p:sldId xmlns:r="http://schemas.openxmlformats.org/officeDocument/2006/relationships" id="258" r:id="R3565ca09724043e6"/>
    <p:sldId xmlns:r="http://schemas.openxmlformats.org/officeDocument/2006/relationships" id="259" r:id="R54680b7e19a64c4f"/>
    <p:sldId xmlns:r="http://schemas.openxmlformats.org/officeDocument/2006/relationships" id="260" r:id="R7d8f76b2560b4455"/>
    <p:sldId xmlns:r="http://schemas.openxmlformats.org/officeDocument/2006/relationships" id="261" r:id="R056d1d97939c44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1f810d370f4f56" /><Relationship Type="http://schemas.openxmlformats.org/officeDocument/2006/relationships/slide" Target="/ppt/slides/slide1.xml" Id="R7ab784ec5e954c89" /><Relationship Type="http://schemas.openxmlformats.org/officeDocument/2006/relationships/slide" Target="/ppt/slides/slide2.xml" Id="R5c856c9f166c4a76" /><Relationship Type="http://schemas.openxmlformats.org/officeDocument/2006/relationships/slide" Target="/ppt/slides/slide3.xml" Id="R3565ca09724043e6" /><Relationship Type="http://schemas.openxmlformats.org/officeDocument/2006/relationships/slide" Target="/ppt/slides/slide4.xml" Id="R54680b7e19a64c4f" /><Relationship Type="http://schemas.openxmlformats.org/officeDocument/2006/relationships/slide" Target="/ppt/slides/slide5.xml" Id="R7d8f76b2560b4455" /><Relationship Type="http://schemas.openxmlformats.org/officeDocument/2006/relationships/slide" Target="/ppt/slides/slide6.xml" Id="R056d1d97939c44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87fb22394044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47636c268e416d" /><Relationship Type="http://schemas.openxmlformats.org/officeDocument/2006/relationships/theme" Target="/ppt/slideMasters/theme/theme1.xml" Id="Rc95325465cfa46f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47636c268e416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a15b3f31014cd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788e3d52642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af1d65c2040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aac2d17f8241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a1b4b47838433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8387d8a5b444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