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5ab0bfe5004e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8fdc252fb54818"/>
  </p:sldMasterIdLst>
  <p:sldIdLst>
    <p:sldId xmlns:r="http://schemas.openxmlformats.org/officeDocument/2006/relationships" id="256" r:id="Ra2adff1f77d44bf4"/>
    <p:sldId xmlns:r="http://schemas.openxmlformats.org/officeDocument/2006/relationships" id="257" r:id="R45f87f63a07a4c7a"/>
    <p:sldId xmlns:r="http://schemas.openxmlformats.org/officeDocument/2006/relationships" id="258" r:id="R55a3770310284b89"/>
    <p:sldId xmlns:r="http://schemas.openxmlformats.org/officeDocument/2006/relationships" id="259" r:id="R1d49db8bf599428d"/>
    <p:sldId xmlns:r="http://schemas.openxmlformats.org/officeDocument/2006/relationships" id="260" r:id="R26ed1fc0a07546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8fdc252fb54818" /><Relationship Type="http://schemas.openxmlformats.org/officeDocument/2006/relationships/slide" Target="/ppt/slides/slide1.xml" Id="Ra2adff1f77d44bf4" /><Relationship Type="http://schemas.openxmlformats.org/officeDocument/2006/relationships/slide" Target="/ppt/slides/slide2.xml" Id="R45f87f63a07a4c7a" /><Relationship Type="http://schemas.openxmlformats.org/officeDocument/2006/relationships/slide" Target="/ppt/slides/slide3.xml" Id="R55a3770310284b89" /><Relationship Type="http://schemas.openxmlformats.org/officeDocument/2006/relationships/slide" Target="/ppt/slides/slide4.xml" Id="R1d49db8bf599428d" /><Relationship Type="http://schemas.openxmlformats.org/officeDocument/2006/relationships/slide" Target="/ppt/slides/slide5.xml" Id="R26ed1fc0a07546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f5adb4ec7f4a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7ddb7e04b40db" /><Relationship Type="http://schemas.openxmlformats.org/officeDocument/2006/relationships/theme" Target="/ppt/slideMasters/theme/theme1.xml" Id="R9effedf9c6fc4d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87ddb7e04b40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c4f3b6b2804b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234bd4b3249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9c60ddb3143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f999939f04f0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1546bb5c0c4b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PETRUS RESTAURANT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PETRUS RESTAURANT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971 238 607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