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41694156bb4d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6a7d905c064dc1"/>
  </p:sldMasterIdLst>
  <p:sldIdLst>
    <p:sldId xmlns:r="http://schemas.openxmlformats.org/officeDocument/2006/relationships" id="256" r:id="R612562112f8849de"/>
    <p:sldId xmlns:r="http://schemas.openxmlformats.org/officeDocument/2006/relationships" id="257" r:id="R23077449836f4c2a"/>
    <p:sldId xmlns:r="http://schemas.openxmlformats.org/officeDocument/2006/relationships" id="258" r:id="Rffc11ab22f714086"/>
    <p:sldId xmlns:r="http://schemas.openxmlformats.org/officeDocument/2006/relationships" id="259" r:id="R2a8aa98121aa4763"/>
    <p:sldId xmlns:r="http://schemas.openxmlformats.org/officeDocument/2006/relationships" id="260" r:id="Rb6511afd306b404a"/>
    <p:sldId xmlns:r="http://schemas.openxmlformats.org/officeDocument/2006/relationships" id="261" r:id="R3ee2f6af09534a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6a7d905c064dc1" /><Relationship Type="http://schemas.openxmlformats.org/officeDocument/2006/relationships/slide" Target="/ppt/slides/slide1.xml" Id="R612562112f8849de" /><Relationship Type="http://schemas.openxmlformats.org/officeDocument/2006/relationships/slide" Target="/ppt/slides/slide2.xml" Id="R23077449836f4c2a" /><Relationship Type="http://schemas.openxmlformats.org/officeDocument/2006/relationships/slide" Target="/ppt/slides/slide3.xml" Id="Rffc11ab22f714086" /><Relationship Type="http://schemas.openxmlformats.org/officeDocument/2006/relationships/slide" Target="/ppt/slides/slide4.xml" Id="R2a8aa98121aa4763" /><Relationship Type="http://schemas.openxmlformats.org/officeDocument/2006/relationships/slide" Target="/ppt/slides/slide5.xml" Id="Rb6511afd306b404a" /><Relationship Type="http://schemas.openxmlformats.org/officeDocument/2006/relationships/slide" Target="/ppt/slides/slide6.xml" Id="R3ee2f6af09534a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56ccbfa61847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ae3eb40cf7463f" /><Relationship Type="http://schemas.openxmlformats.org/officeDocument/2006/relationships/theme" Target="/ppt/slideMasters/theme/theme1.xml" Id="R213c5104103845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ae3eb40cf746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05060117f648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6fbebb8b8d4d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bd12715e6447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8f32e3247047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09bb714cd140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2af9c3d42a4e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RASMUSSEN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Sletteidveien 312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4373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99 52 88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971 240 121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