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5ed9d891a40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8cf638e6e4f2a"/>
  </p:sldMasterIdLst>
  <p:sldIdLst>
    <p:sldId xmlns:r="http://schemas.openxmlformats.org/officeDocument/2006/relationships" id="256" r:id="R1beae100b2834ee9"/>
    <p:sldId xmlns:r="http://schemas.openxmlformats.org/officeDocument/2006/relationships" id="257" r:id="Rc34e961bc5964eee"/>
    <p:sldId xmlns:r="http://schemas.openxmlformats.org/officeDocument/2006/relationships" id="258" r:id="R8bc3df48e1e24355"/>
    <p:sldId xmlns:r="http://schemas.openxmlformats.org/officeDocument/2006/relationships" id="259" r:id="Re9811954d5564a10"/>
    <p:sldId xmlns:r="http://schemas.openxmlformats.org/officeDocument/2006/relationships" id="260" r:id="Rf4f7099993024389"/>
    <p:sldId xmlns:r="http://schemas.openxmlformats.org/officeDocument/2006/relationships" id="261" r:id="Re58fdcc3d88c4624"/>
    <p:sldId xmlns:r="http://schemas.openxmlformats.org/officeDocument/2006/relationships" id="262" r:id="Rc1d7c8fe95c8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8cf638e6e4f2a" /><Relationship Type="http://schemas.openxmlformats.org/officeDocument/2006/relationships/slide" Target="/ppt/slides/slide1.xml" Id="R1beae100b2834ee9" /><Relationship Type="http://schemas.openxmlformats.org/officeDocument/2006/relationships/slide" Target="/ppt/slides/slide2.xml" Id="Rc34e961bc5964eee" /><Relationship Type="http://schemas.openxmlformats.org/officeDocument/2006/relationships/slide" Target="/ppt/slides/slide3.xml" Id="R8bc3df48e1e24355" /><Relationship Type="http://schemas.openxmlformats.org/officeDocument/2006/relationships/slide" Target="/ppt/slides/slide4.xml" Id="Re9811954d5564a10" /><Relationship Type="http://schemas.openxmlformats.org/officeDocument/2006/relationships/slide" Target="/ppt/slides/slide5.xml" Id="Rf4f7099993024389" /><Relationship Type="http://schemas.openxmlformats.org/officeDocument/2006/relationships/slide" Target="/ppt/slides/slide6.xml" Id="Re58fdcc3d88c4624" /><Relationship Type="http://schemas.openxmlformats.org/officeDocument/2006/relationships/slide" Target="/ppt/slides/slide7.xml" Id="Rc1d7c8fe95c8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4be25cce44b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9f27b7db64a58" /><Relationship Type="http://schemas.openxmlformats.org/officeDocument/2006/relationships/theme" Target="/ppt/slideMasters/theme/theme1.xml" Id="Rf04908792f0a4e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e9f27b7db64a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0167e15d2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fcfadd2df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ee97d2f3746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6f1470e4944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a5adf968342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11c7b37614b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2a4d6cdf0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