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f86b484c7b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b2b1ae32c4eb6"/>
  </p:sldMasterIdLst>
  <p:sldIdLst>
    <p:sldId xmlns:r="http://schemas.openxmlformats.org/officeDocument/2006/relationships" id="256" r:id="R23add822c6a44619"/>
    <p:sldId xmlns:r="http://schemas.openxmlformats.org/officeDocument/2006/relationships" id="257" r:id="R977829fea1a14f7a"/>
    <p:sldId xmlns:r="http://schemas.openxmlformats.org/officeDocument/2006/relationships" id="258" r:id="R633f44c6fa1f4ace"/>
    <p:sldId xmlns:r="http://schemas.openxmlformats.org/officeDocument/2006/relationships" id="259" r:id="Rb85eee4e90d8462a"/>
    <p:sldId xmlns:r="http://schemas.openxmlformats.org/officeDocument/2006/relationships" id="260" r:id="R3a7992c3acfa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b2b1ae32c4eb6" /><Relationship Type="http://schemas.openxmlformats.org/officeDocument/2006/relationships/slide" Target="/ppt/slides/slide1.xml" Id="R23add822c6a44619" /><Relationship Type="http://schemas.openxmlformats.org/officeDocument/2006/relationships/slide" Target="/ppt/slides/slide2.xml" Id="R977829fea1a14f7a" /><Relationship Type="http://schemas.openxmlformats.org/officeDocument/2006/relationships/slide" Target="/ppt/slides/slide3.xml" Id="R633f44c6fa1f4ace" /><Relationship Type="http://schemas.openxmlformats.org/officeDocument/2006/relationships/slide" Target="/ppt/slides/slide4.xml" Id="Rb85eee4e90d8462a" /><Relationship Type="http://schemas.openxmlformats.org/officeDocument/2006/relationships/slide" Target="/ppt/slides/slide5.xml" Id="R3a7992c3acfa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0b065e968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123c270d44ef7" /><Relationship Type="http://schemas.openxmlformats.org/officeDocument/2006/relationships/theme" Target="/ppt/slideMasters/theme/theme1.xml" Id="R9d3c49722d67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123c270d4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5976f762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9a44e311c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1f8ba23a443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a4d22fce43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4a5649fee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