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7ffe3f742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188a5b3884d17"/>
  </p:sldMasterIdLst>
  <p:sldIdLst>
    <p:sldId xmlns:r="http://schemas.openxmlformats.org/officeDocument/2006/relationships" id="256" r:id="Rbf6dd5f31f964fb1"/>
    <p:sldId xmlns:r="http://schemas.openxmlformats.org/officeDocument/2006/relationships" id="257" r:id="R7c238a9ca2944018"/>
    <p:sldId xmlns:r="http://schemas.openxmlformats.org/officeDocument/2006/relationships" id="258" r:id="Rca5cf4f409f14c21"/>
    <p:sldId xmlns:r="http://schemas.openxmlformats.org/officeDocument/2006/relationships" id="259" r:id="R2428f480a53f4d77"/>
    <p:sldId xmlns:r="http://schemas.openxmlformats.org/officeDocument/2006/relationships" id="260" r:id="Rad16a7200b23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188a5b3884d17" /><Relationship Type="http://schemas.openxmlformats.org/officeDocument/2006/relationships/slide" Target="/ppt/slides/slide1.xml" Id="Rbf6dd5f31f964fb1" /><Relationship Type="http://schemas.openxmlformats.org/officeDocument/2006/relationships/slide" Target="/ppt/slides/slide2.xml" Id="R7c238a9ca2944018" /><Relationship Type="http://schemas.openxmlformats.org/officeDocument/2006/relationships/slide" Target="/ppt/slides/slide3.xml" Id="Rca5cf4f409f14c21" /><Relationship Type="http://schemas.openxmlformats.org/officeDocument/2006/relationships/slide" Target="/ppt/slides/slide4.xml" Id="R2428f480a53f4d77" /><Relationship Type="http://schemas.openxmlformats.org/officeDocument/2006/relationships/slide" Target="/ppt/slides/slide5.xml" Id="Rad16a7200b23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0af1005fc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988bd12a34035" /><Relationship Type="http://schemas.openxmlformats.org/officeDocument/2006/relationships/theme" Target="/ppt/slideMasters/theme/theme1.xml" Id="Rcb35443b0cef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988bd12a3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cf12112a7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d35ee0406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507c50a13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da3db11cc4a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71ad8fb0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PINSEMENIGHETEN BETANIA STATHELLE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24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PINSEMENIGHETEN BETANIA STATHELLE</a:t>
            </a:r>
          </a:p>
        </p:txBody>
      </p:sp>
    </p:spTree>
  </p:cSld>
  <p:clrMapOvr>
    <a:masterClrMapping xmlns:a="http://schemas.openxmlformats.org/drawingml/2006/main"/>
  </p:clrMapOvr>
</p:sld>
</file>