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4ac44602c244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ed314d2eca499f"/>
  </p:sldMasterIdLst>
  <p:sldIdLst>
    <p:sldId xmlns:r="http://schemas.openxmlformats.org/officeDocument/2006/relationships" id="256" r:id="R8558c932ab29435c"/>
    <p:sldId xmlns:r="http://schemas.openxmlformats.org/officeDocument/2006/relationships" id="257" r:id="Rdc25374ec79245b7"/>
    <p:sldId xmlns:r="http://schemas.openxmlformats.org/officeDocument/2006/relationships" id="258" r:id="R69b46c21faac4254"/>
    <p:sldId xmlns:r="http://schemas.openxmlformats.org/officeDocument/2006/relationships" id="259" r:id="R0d5f3f1e81a54959"/>
    <p:sldId xmlns:r="http://schemas.openxmlformats.org/officeDocument/2006/relationships" id="260" r:id="R833a97b7aba04e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ed314d2eca499f" /><Relationship Type="http://schemas.openxmlformats.org/officeDocument/2006/relationships/slide" Target="/ppt/slides/slide1.xml" Id="R8558c932ab29435c" /><Relationship Type="http://schemas.openxmlformats.org/officeDocument/2006/relationships/slide" Target="/ppt/slides/slide2.xml" Id="Rdc25374ec79245b7" /><Relationship Type="http://schemas.openxmlformats.org/officeDocument/2006/relationships/slide" Target="/ppt/slides/slide3.xml" Id="R69b46c21faac4254" /><Relationship Type="http://schemas.openxmlformats.org/officeDocument/2006/relationships/slide" Target="/ppt/slides/slide4.xml" Id="R0d5f3f1e81a54959" /><Relationship Type="http://schemas.openxmlformats.org/officeDocument/2006/relationships/slide" Target="/ppt/slides/slide5.xml" Id="R833a97b7aba04e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3b84c6bb644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0cee8eebd4bee" /><Relationship Type="http://schemas.openxmlformats.org/officeDocument/2006/relationships/theme" Target="/ppt/slideMasters/theme/theme1.xml" Id="R97b1a087a01848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30cee8eebd4b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36f98cdae4b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7f5b8f6d841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18c1171304e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68cb65e7c49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485c784af4e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SOGN OG FJORDANE INDREMISJON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 OG FJORDANE INDREMISJON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971 363 460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SOGN OG FJORDANE INDREMISJON</a:t>
            </a:r>
          </a:p>
        </p:txBody>
      </p:sp>
    </p:spTree>
  </p:cSld>
  <p:clrMapOvr>
    <a:masterClrMapping xmlns:a="http://schemas.openxmlformats.org/drawingml/2006/main"/>
  </p:clrMapOvr>
</p:sld>
</file>