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03e08eafd941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e23c298c774d68"/>
  </p:sldMasterIdLst>
  <p:sldIdLst>
    <p:sldId xmlns:r="http://schemas.openxmlformats.org/officeDocument/2006/relationships" id="256" r:id="R4a278d82c96e41b2"/>
    <p:sldId xmlns:r="http://schemas.openxmlformats.org/officeDocument/2006/relationships" id="257" r:id="Rf31f290593ce4f14"/>
    <p:sldId xmlns:r="http://schemas.openxmlformats.org/officeDocument/2006/relationships" id="258" r:id="Rba111b4138f44971"/>
    <p:sldId xmlns:r="http://schemas.openxmlformats.org/officeDocument/2006/relationships" id="259" r:id="R68e2a2dbb2854c1b"/>
    <p:sldId xmlns:r="http://schemas.openxmlformats.org/officeDocument/2006/relationships" id="260" r:id="R18071995f0e342e6"/>
    <p:sldId xmlns:r="http://schemas.openxmlformats.org/officeDocument/2006/relationships" id="261" r:id="Rdeff0f9717114b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e23c298c774d68" /><Relationship Type="http://schemas.openxmlformats.org/officeDocument/2006/relationships/slide" Target="/ppt/slides/slide1.xml" Id="R4a278d82c96e41b2" /><Relationship Type="http://schemas.openxmlformats.org/officeDocument/2006/relationships/slide" Target="/ppt/slides/slide2.xml" Id="Rf31f290593ce4f14" /><Relationship Type="http://schemas.openxmlformats.org/officeDocument/2006/relationships/slide" Target="/ppt/slides/slide3.xml" Id="Rba111b4138f44971" /><Relationship Type="http://schemas.openxmlformats.org/officeDocument/2006/relationships/slide" Target="/ppt/slides/slide4.xml" Id="R68e2a2dbb2854c1b" /><Relationship Type="http://schemas.openxmlformats.org/officeDocument/2006/relationships/slide" Target="/ppt/slides/slide5.xml" Id="R18071995f0e342e6" /><Relationship Type="http://schemas.openxmlformats.org/officeDocument/2006/relationships/slide" Target="/ppt/slides/slide6.xml" Id="Rdeff0f9717114b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c2308f946c4d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7f018ce7a4de1" /><Relationship Type="http://schemas.openxmlformats.org/officeDocument/2006/relationships/theme" Target="/ppt/slideMasters/theme/theme1.xml" Id="Rcdf6a519000f41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97f018ce7a4d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4f06452654e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2c30efbfd41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fe36875f649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7712e033f40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f9510e6cd4a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0a49dd11e4d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