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592d8b3f345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f13d2b4f94b0f"/>
  </p:sldMasterIdLst>
  <p:sldIdLst>
    <p:sldId xmlns:r="http://schemas.openxmlformats.org/officeDocument/2006/relationships" id="256" r:id="Rfa4c87848f7545ff"/>
    <p:sldId xmlns:r="http://schemas.openxmlformats.org/officeDocument/2006/relationships" id="257" r:id="Re244bb13e3c149b9"/>
    <p:sldId xmlns:r="http://schemas.openxmlformats.org/officeDocument/2006/relationships" id="258" r:id="R553ca1bbf72c41b5"/>
    <p:sldId xmlns:r="http://schemas.openxmlformats.org/officeDocument/2006/relationships" id="259" r:id="R606438bf3fc6440c"/>
    <p:sldId xmlns:r="http://schemas.openxmlformats.org/officeDocument/2006/relationships" id="260" r:id="R0af0f790c13547fc"/>
    <p:sldId xmlns:r="http://schemas.openxmlformats.org/officeDocument/2006/relationships" id="261" r:id="Rebc614adbf4e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f13d2b4f94b0f" /><Relationship Type="http://schemas.openxmlformats.org/officeDocument/2006/relationships/slide" Target="/ppt/slides/slide1.xml" Id="Rfa4c87848f7545ff" /><Relationship Type="http://schemas.openxmlformats.org/officeDocument/2006/relationships/slide" Target="/ppt/slides/slide2.xml" Id="Re244bb13e3c149b9" /><Relationship Type="http://schemas.openxmlformats.org/officeDocument/2006/relationships/slide" Target="/ppt/slides/slide3.xml" Id="R553ca1bbf72c41b5" /><Relationship Type="http://schemas.openxmlformats.org/officeDocument/2006/relationships/slide" Target="/ppt/slides/slide4.xml" Id="R606438bf3fc6440c" /><Relationship Type="http://schemas.openxmlformats.org/officeDocument/2006/relationships/slide" Target="/ppt/slides/slide5.xml" Id="R0af0f790c13547fc" /><Relationship Type="http://schemas.openxmlformats.org/officeDocument/2006/relationships/slide" Target="/ppt/slides/slide6.xml" Id="Rebc614adbf4e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e8549a158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10795512f4170" /><Relationship Type="http://schemas.openxmlformats.org/officeDocument/2006/relationships/theme" Target="/ppt/slideMasters/theme/theme1.xml" Id="R960f151eabdf44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c10795512f41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4c1e4e2f141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eed6c8fee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89dca153f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6fc7bdbf7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f689ce9a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9cda1040246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