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12eee07cb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85545174047b7"/>
  </p:sldMasterIdLst>
  <p:sldIdLst>
    <p:sldId xmlns:r="http://schemas.openxmlformats.org/officeDocument/2006/relationships" id="256" r:id="Re644ad7947c949b8"/>
    <p:sldId xmlns:r="http://schemas.openxmlformats.org/officeDocument/2006/relationships" id="257" r:id="Rec42c346771c47c4"/>
    <p:sldId xmlns:r="http://schemas.openxmlformats.org/officeDocument/2006/relationships" id="258" r:id="R453c8a5ae7954073"/>
    <p:sldId xmlns:r="http://schemas.openxmlformats.org/officeDocument/2006/relationships" id="259" r:id="Re3abc1b2c2c745e9"/>
    <p:sldId xmlns:r="http://schemas.openxmlformats.org/officeDocument/2006/relationships" id="260" r:id="Rb68009acc9d544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85545174047b7" /><Relationship Type="http://schemas.openxmlformats.org/officeDocument/2006/relationships/slide" Target="/ppt/slides/slide1.xml" Id="Re644ad7947c949b8" /><Relationship Type="http://schemas.openxmlformats.org/officeDocument/2006/relationships/slide" Target="/ppt/slides/slide2.xml" Id="Rec42c346771c47c4" /><Relationship Type="http://schemas.openxmlformats.org/officeDocument/2006/relationships/slide" Target="/ppt/slides/slide3.xml" Id="R453c8a5ae7954073" /><Relationship Type="http://schemas.openxmlformats.org/officeDocument/2006/relationships/slide" Target="/ppt/slides/slide4.xml" Id="Re3abc1b2c2c745e9" /><Relationship Type="http://schemas.openxmlformats.org/officeDocument/2006/relationships/slide" Target="/ppt/slides/slide5.xml" Id="Rb68009acc9d544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05131dccd4d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54f01abb24914" /><Relationship Type="http://schemas.openxmlformats.org/officeDocument/2006/relationships/theme" Target="/ppt/slideMasters/theme/theme1.xml" Id="R01e3277adfe6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d54f01abb2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71da29327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3fe5bec69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7363b25d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37a2d2da4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4981a2b90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