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7cb22cefe42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1c371c698c4470"/>
  </p:sldMasterIdLst>
  <p:sldIdLst>
    <p:sldId xmlns:r="http://schemas.openxmlformats.org/officeDocument/2006/relationships" id="256" r:id="R4cbb9fff15ad4cbb"/>
    <p:sldId xmlns:r="http://schemas.openxmlformats.org/officeDocument/2006/relationships" id="257" r:id="R28feff59ad544d28"/>
    <p:sldId xmlns:r="http://schemas.openxmlformats.org/officeDocument/2006/relationships" id="258" r:id="R282b863b8ea345bf"/>
    <p:sldId xmlns:r="http://schemas.openxmlformats.org/officeDocument/2006/relationships" id="259" r:id="Rcf135e5e40c8476c"/>
    <p:sldId xmlns:r="http://schemas.openxmlformats.org/officeDocument/2006/relationships" id="260" r:id="R8fd5e3e0e92f4d28"/>
    <p:sldId xmlns:r="http://schemas.openxmlformats.org/officeDocument/2006/relationships" id="261" r:id="R97c379a321f1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c371c698c4470" /><Relationship Type="http://schemas.openxmlformats.org/officeDocument/2006/relationships/slide" Target="/ppt/slides/slide1.xml" Id="R4cbb9fff15ad4cbb" /><Relationship Type="http://schemas.openxmlformats.org/officeDocument/2006/relationships/slide" Target="/ppt/slides/slide2.xml" Id="R28feff59ad544d28" /><Relationship Type="http://schemas.openxmlformats.org/officeDocument/2006/relationships/slide" Target="/ppt/slides/slide3.xml" Id="R282b863b8ea345bf" /><Relationship Type="http://schemas.openxmlformats.org/officeDocument/2006/relationships/slide" Target="/ppt/slides/slide4.xml" Id="Rcf135e5e40c8476c" /><Relationship Type="http://schemas.openxmlformats.org/officeDocument/2006/relationships/slide" Target="/ppt/slides/slide5.xml" Id="R8fd5e3e0e92f4d28" /><Relationship Type="http://schemas.openxmlformats.org/officeDocument/2006/relationships/slide" Target="/ppt/slides/slide6.xml" Id="R97c379a321f1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510fcfe5a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6f9a2878945ad" /><Relationship Type="http://schemas.openxmlformats.org/officeDocument/2006/relationships/theme" Target="/ppt/slideMasters/theme/theme1.xml" Id="Rb0fde6020b314a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46f9a2878945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731f8c295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c50786b7944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920b36a6f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e96abef18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3503ac7284f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ceff89e3d4d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