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651aedd704f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a6a29a53d402f"/>
  </p:sldMasterIdLst>
  <p:sldIdLst>
    <p:sldId xmlns:r="http://schemas.openxmlformats.org/officeDocument/2006/relationships" id="256" r:id="R7e390b4f653541a9"/>
    <p:sldId xmlns:r="http://schemas.openxmlformats.org/officeDocument/2006/relationships" id="257" r:id="Rc25ee3663a3e4d4f"/>
    <p:sldId xmlns:r="http://schemas.openxmlformats.org/officeDocument/2006/relationships" id="258" r:id="Rd8ad841ff043475f"/>
    <p:sldId xmlns:r="http://schemas.openxmlformats.org/officeDocument/2006/relationships" id="259" r:id="Rfa6af7ce3b264c39"/>
    <p:sldId xmlns:r="http://schemas.openxmlformats.org/officeDocument/2006/relationships" id="260" r:id="R7df96451c5524810"/>
    <p:sldId xmlns:r="http://schemas.openxmlformats.org/officeDocument/2006/relationships" id="261" r:id="R00f82903f7284673"/>
    <p:sldId xmlns:r="http://schemas.openxmlformats.org/officeDocument/2006/relationships" id="262" r:id="Rfe6684faa75144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a6a29a53d402f" /><Relationship Type="http://schemas.openxmlformats.org/officeDocument/2006/relationships/slide" Target="/ppt/slides/slide1.xml" Id="R7e390b4f653541a9" /><Relationship Type="http://schemas.openxmlformats.org/officeDocument/2006/relationships/slide" Target="/ppt/slides/slide2.xml" Id="Rc25ee3663a3e4d4f" /><Relationship Type="http://schemas.openxmlformats.org/officeDocument/2006/relationships/slide" Target="/ppt/slides/slide3.xml" Id="Rd8ad841ff043475f" /><Relationship Type="http://schemas.openxmlformats.org/officeDocument/2006/relationships/slide" Target="/ppt/slides/slide4.xml" Id="Rfa6af7ce3b264c39" /><Relationship Type="http://schemas.openxmlformats.org/officeDocument/2006/relationships/slide" Target="/ppt/slides/slide5.xml" Id="R7df96451c5524810" /><Relationship Type="http://schemas.openxmlformats.org/officeDocument/2006/relationships/slide" Target="/ppt/slides/slide6.xml" Id="R00f82903f7284673" /><Relationship Type="http://schemas.openxmlformats.org/officeDocument/2006/relationships/slide" Target="/ppt/slides/slide7.xml" Id="Rfe6684faa75144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f3e0017d04e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52641943c4bab" /><Relationship Type="http://schemas.openxmlformats.org/officeDocument/2006/relationships/theme" Target="/ppt/slideMasters/theme/theme1.xml" Id="R71987db31b9a48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952641943c4b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a61f5eece46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2f596acb543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b3754dc84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9c7f017464e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cd5bac4914e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23631d605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9c3030e0749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FORETAKSKONSULENTER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FORETAKSKONSULENTER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5 102 901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2 905 572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168 829 914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221 233 720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434 113 849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ECKHOFF DOLVA  –  92,3 %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ECKHOFF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ECKHOFF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B, Myrens verksted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971 583 525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FORETAKSKONSULENTER AS</a:t>
            </a:r>
          </a:p>
        </p:txBody>
      </p:sp>
    </p:spTree>
  </p:cSld>
  <p:clrMapOvr>
    <a:masterClrMapping xmlns:a="http://schemas.openxmlformats.org/drawingml/2006/main"/>
  </p:clrMapOvr>
</p:sld>
</file>