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e6cf6e5cd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62d6189f74263"/>
  </p:sldMasterIdLst>
  <p:sldIdLst>
    <p:sldId xmlns:r="http://schemas.openxmlformats.org/officeDocument/2006/relationships" id="256" r:id="R47916d2a114a400b"/>
    <p:sldId xmlns:r="http://schemas.openxmlformats.org/officeDocument/2006/relationships" id="257" r:id="Rff61d4b75ca747ab"/>
    <p:sldId xmlns:r="http://schemas.openxmlformats.org/officeDocument/2006/relationships" id="258" r:id="R49b0499156e74b14"/>
    <p:sldId xmlns:r="http://schemas.openxmlformats.org/officeDocument/2006/relationships" id="259" r:id="Re0f2a22fbe334778"/>
    <p:sldId xmlns:r="http://schemas.openxmlformats.org/officeDocument/2006/relationships" id="260" r:id="R60665cea1609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62d6189f74263" /><Relationship Type="http://schemas.openxmlformats.org/officeDocument/2006/relationships/slide" Target="/ppt/slides/slide1.xml" Id="R47916d2a114a400b" /><Relationship Type="http://schemas.openxmlformats.org/officeDocument/2006/relationships/slide" Target="/ppt/slides/slide2.xml" Id="Rff61d4b75ca747ab" /><Relationship Type="http://schemas.openxmlformats.org/officeDocument/2006/relationships/slide" Target="/ppt/slides/slide3.xml" Id="R49b0499156e74b14" /><Relationship Type="http://schemas.openxmlformats.org/officeDocument/2006/relationships/slide" Target="/ppt/slides/slide4.xml" Id="Re0f2a22fbe334778" /><Relationship Type="http://schemas.openxmlformats.org/officeDocument/2006/relationships/slide" Target="/ppt/slides/slide5.xml" Id="R60665cea1609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cbcf8fbae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389f9bc004a72" /><Relationship Type="http://schemas.openxmlformats.org/officeDocument/2006/relationships/theme" Target="/ppt/slideMasters/theme/theme1.xml" Id="Ra71e5311eae0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389f9bc00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d7dee32c0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a5a3edd92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ccaa98503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cc51a043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60eb16e94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