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18baeea67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e512e639e45ae"/>
  </p:sldMasterIdLst>
  <p:sldIdLst>
    <p:sldId xmlns:r="http://schemas.openxmlformats.org/officeDocument/2006/relationships" id="256" r:id="R9aab3874004d4e5d"/>
    <p:sldId xmlns:r="http://schemas.openxmlformats.org/officeDocument/2006/relationships" id="257" r:id="Ra919dbb2470b4564"/>
    <p:sldId xmlns:r="http://schemas.openxmlformats.org/officeDocument/2006/relationships" id="258" r:id="R43047b691c174d39"/>
    <p:sldId xmlns:r="http://schemas.openxmlformats.org/officeDocument/2006/relationships" id="259" r:id="R30fdabeed64748cf"/>
    <p:sldId xmlns:r="http://schemas.openxmlformats.org/officeDocument/2006/relationships" id="260" r:id="Ra3a317d083014999"/>
    <p:sldId xmlns:r="http://schemas.openxmlformats.org/officeDocument/2006/relationships" id="261" r:id="R4d6edce0ddbe42b2"/>
    <p:sldId xmlns:r="http://schemas.openxmlformats.org/officeDocument/2006/relationships" id="262" r:id="R90fa8249d9da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e512e639e45ae" /><Relationship Type="http://schemas.openxmlformats.org/officeDocument/2006/relationships/slide" Target="/ppt/slides/slide1.xml" Id="R9aab3874004d4e5d" /><Relationship Type="http://schemas.openxmlformats.org/officeDocument/2006/relationships/slide" Target="/ppt/slides/slide2.xml" Id="Ra919dbb2470b4564" /><Relationship Type="http://schemas.openxmlformats.org/officeDocument/2006/relationships/slide" Target="/ppt/slides/slide3.xml" Id="R43047b691c174d39" /><Relationship Type="http://schemas.openxmlformats.org/officeDocument/2006/relationships/slide" Target="/ppt/slides/slide4.xml" Id="R30fdabeed64748cf" /><Relationship Type="http://schemas.openxmlformats.org/officeDocument/2006/relationships/slide" Target="/ppt/slides/slide5.xml" Id="Ra3a317d083014999" /><Relationship Type="http://schemas.openxmlformats.org/officeDocument/2006/relationships/slide" Target="/ppt/slides/slide6.xml" Id="R4d6edce0ddbe42b2" /><Relationship Type="http://schemas.openxmlformats.org/officeDocument/2006/relationships/slide" Target="/ppt/slides/slide7.xml" Id="R90fa8249d9da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036d1ab5745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8f203321f44af" /><Relationship Type="http://schemas.openxmlformats.org/officeDocument/2006/relationships/theme" Target="/ppt/slideMasters/theme/theme1.xml" Id="R72113b584ec7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8f203321f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0532f8213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744918432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70b86a94c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6390e784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4e22a5b04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a643707244d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bb44841d84e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ABRAXAS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ABRAXAS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4 367 689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5 117 888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HAUGAN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Galeasen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office@abraxas.no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972 405 949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ABRAXAS AS</a:t>
            </a:r>
          </a:p>
        </p:txBody>
      </p:sp>
    </p:spTree>
  </p:cSld>
  <p:clrMapOvr>
    <a:masterClrMapping xmlns:a="http://schemas.openxmlformats.org/drawingml/2006/main"/>
  </p:clrMapOvr>
</p:sld>
</file>