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25573bd044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3f2af8cae4ba1"/>
  </p:sldMasterIdLst>
  <p:sldIdLst>
    <p:sldId xmlns:r="http://schemas.openxmlformats.org/officeDocument/2006/relationships" id="256" r:id="Rcfcebbb537d54f38"/>
    <p:sldId xmlns:r="http://schemas.openxmlformats.org/officeDocument/2006/relationships" id="257" r:id="R3d96168d2cdc4314"/>
    <p:sldId xmlns:r="http://schemas.openxmlformats.org/officeDocument/2006/relationships" id="258" r:id="R96434c67041c4e44"/>
    <p:sldId xmlns:r="http://schemas.openxmlformats.org/officeDocument/2006/relationships" id="259" r:id="R3feb817f8b0140f4"/>
    <p:sldId xmlns:r="http://schemas.openxmlformats.org/officeDocument/2006/relationships" id="260" r:id="Ra95f1e535b5f402d"/>
    <p:sldId xmlns:r="http://schemas.openxmlformats.org/officeDocument/2006/relationships" id="261" r:id="R20642d9fbe1843c7"/>
    <p:sldId xmlns:r="http://schemas.openxmlformats.org/officeDocument/2006/relationships" id="262" r:id="Rc01ccf777b9c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3f2af8cae4ba1" /><Relationship Type="http://schemas.openxmlformats.org/officeDocument/2006/relationships/slide" Target="/ppt/slides/slide1.xml" Id="Rcfcebbb537d54f38" /><Relationship Type="http://schemas.openxmlformats.org/officeDocument/2006/relationships/slide" Target="/ppt/slides/slide2.xml" Id="R3d96168d2cdc4314" /><Relationship Type="http://schemas.openxmlformats.org/officeDocument/2006/relationships/slide" Target="/ppt/slides/slide3.xml" Id="R96434c67041c4e44" /><Relationship Type="http://schemas.openxmlformats.org/officeDocument/2006/relationships/slide" Target="/ppt/slides/slide4.xml" Id="R3feb817f8b0140f4" /><Relationship Type="http://schemas.openxmlformats.org/officeDocument/2006/relationships/slide" Target="/ppt/slides/slide5.xml" Id="Ra95f1e535b5f402d" /><Relationship Type="http://schemas.openxmlformats.org/officeDocument/2006/relationships/slide" Target="/ppt/slides/slide6.xml" Id="R20642d9fbe1843c7" /><Relationship Type="http://schemas.openxmlformats.org/officeDocument/2006/relationships/slide" Target="/ppt/slides/slide7.xml" Id="Rc01ccf777b9c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386c5d475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98b424d444378" /><Relationship Type="http://schemas.openxmlformats.org/officeDocument/2006/relationships/theme" Target="/ppt/slideMasters/theme/theme1.xml" Id="R6a10d5ee9bdf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98b424d4443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66bd9c5ce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d03d5507d47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51363752946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e252454804f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e17c4e8b640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64bfac41a49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515f2a3c8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ABRAXAS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ABRAXAS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5 117 888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HAUGAN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Galeasen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office@abraxas.no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972 405 949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