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80511213914a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929304f0e7460a"/>
  </p:sldMasterIdLst>
  <p:sldIdLst>
    <p:sldId xmlns:r="http://schemas.openxmlformats.org/officeDocument/2006/relationships" id="256" r:id="R50bda09b33594ee1"/>
    <p:sldId xmlns:r="http://schemas.openxmlformats.org/officeDocument/2006/relationships" id="257" r:id="R6710036d76894637"/>
    <p:sldId xmlns:r="http://schemas.openxmlformats.org/officeDocument/2006/relationships" id="258" r:id="R728d78cf6c5c453b"/>
    <p:sldId xmlns:r="http://schemas.openxmlformats.org/officeDocument/2006/relationships" id="259" r:id="R291ca3e414ec4495"/>
    <p:sldId xmlns:r="http://schemas.openxmlformats.org/officeDocument/2006/relationships" id="260" r:id="R067e6513ae2745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929304f0e7460a" /><Relationship Type="http://schemas.openxmlformats.org/officeDocument/2006/relationships/slide" Target="/ppt/slides/slide1.xml" Id="R50bda09b33594ee1" /><Relationship Type="http://schemas.openxmlformats.org/officeDocument/2006/relationships/slide" Target="/ppt/slides/slide2.xml" Id="R6710036d76894637" /><Relationship Type="http://schemas.openxmlformats.org/officeDocument/2006/relationships/slide" Target="/ppt/slides/slide3.xml" Id="R728d78cf6c5c453b" /><Relationship Type="http://schemas.openxmlformats.org/officeDocument/2006/relationships/slide" Target="/ppt/slides/slide4.xml" Id="R291ca3e414ec4495" /><Relationship Type="http://schemas.openxmlformats.org/officeDocument/2006/relationships/slide" Target="/ppt/slides/slide5.xml" Id="R067e6513ae2745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e1e6e4373c41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c5a9185e54060" /><Relationship Type="http://schemas.openxmlformats.org/officeDocument/2006/relationships/theme" Target="/ppt/slideMasters/theme/theme1.xml" Id="R68e948c163564a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4c5a9185e540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c1c60a2fc4b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a6d3ec0dd44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aa9d812fa4b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c1a451f1340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e001352d243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MAMUT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MAMUT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972 417 513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