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5ff4086609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6192be5b64f73"/>
  </p:sldMasterIdLst>
  <p:sldIdLst>
    <p:sldId xmlns:r="http://schemas.openxmlformats.org/officeDocument/2006/relationships" id="256" r:id="Rdf5973ef5f054a6c"/>
    <p:sldId xmlns:r="http://schemas.openxmlformats.org/officeDocument/2006/relationships" id="257" r:id="R3c248d7e1e494c7f"/>
    <p:sldId xmlns:r="http://schemas.openxmlformats.org/officeDocument/2006/relationships" id="258" r:id="R4afb6b17e83a4da2"/>
    <p:sldId xmlns:r="http://schemas.openxmlformats.org/officeDocument/2006/relationships" id="259" r:id="Rb87f5a2badc041b4"/>
    <p:sldId xmlns:r="http://schemas.openxmlformats.org/officeDocument/2006/relationships" id="260" r:id="R788fbdc25a42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6192be5b64f73" /><Relationship Type="http://schemas.openxmlformats.org/officeDocument/2006/relationships/slide" Target="/ppt/slides/slide1.xml" Id="Rdf5973ef5f054a6c" /><Relationship Type="http://schemas.openxmlformats.org/officeDocument/2006/relationships/slide" Target="/ppt/slides/slide2.xml" Id="R3c248d7e1e494c7f" /><Relationship Type="http://schemas.openxmlformats.org/officeDocument/2006/relationships/slide" Target="/ppt/slides/slide3.xml" Id="R4afb6b17e83a4da2" /><Relationship Type="http://schemas.openxmlformats.org/officeDocument/2006/relationships/slide" Target="/ppt/slides/slide4.xml" Id="Rb87f5a2badc041b4" /><Relationship Type="http://schemas.openxmlformats.org/officeDocument/2006/relationships/slide" Target="/ppt/slides/slide5.xml" Id="R788fbdc25a42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ad8f80e1d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ce8b888e94ae3" /><Relationship Type="http://schemas.openxmlformats.org/officeDocument/2006/relationships/theme" Target="/ppt/slideMasters/theme/theme1.xml" Id="R3fbd2c59f6be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ce8b888e9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2fe0591f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15a80ffdf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0097d5f4c4a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0a60c3f09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2c4a4478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KOMMUNE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postmottak@fauske.kommune.no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