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d4c4df80ff4a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83305dcc804f84"/>
  </p:sldMasterIdLst>
  <p:sldIdLst>
    <p:sldId xmlns:r="http://schemas.openxmlformats.org/officeDocument/2006/relationships" id="256" r:id="R370f05538f2e43ef"/>
    <p:sldId xmlns:r="http://schemas.openxmlformats.org/officeDocument/2006/relationships" id="257" r:id="R75463be744e84008"/>
    <p:sldId xmlns:r="http://schemas.openxmlformats.org/officeDocument/2006/relationships" id="258" r:id="R26218fc7849348a3"/>
    <p:sldId xmlns:r="http://schemas.openxmlformats.org/officeDocument/2006/relationships" id="259" r:id="Rdb61bb67f9a34ffc"/>
    <p:sldId xmlns:r="http://schemas.openxmlformats.org/officeDocument/2006/relationships" id="260" r:id="R2cda426376d64a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83305dcc804f84" /><Relationship Type="http://schemas.openxmlformats.org/officeDocument/2006/relationships/slide" Target="/ppt/slides/slide1.xml" Id="R370f05538f2e43ef" /><Relationship Type="http://schemas.openxmlformats.org/officeDocument/2006/relationships/slide" Target="/ppt/slides/slide2.xml" Id="R75463be744e84008" /><Relationship Type="http://schemas.openxmlformats.org/officeDocument/2006/relationships/slide" Target="/ppt/slides/slide3.xml" Id="R26218fc7849348a3" /><Relationship Type="http://schemas.openxmlformats.org/officeDocument/2006/relationships/slide" Target="/ppt/slides/slide4.xml" Id="Rdb61bb67f9a34ffc" /><Relationship Type="http://schemas.openxmlformats.org/officeDocument/2006/relationships/slide" Target="/ppt/slides/slide5.xml" Id="R2cda426376d64a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48b36844bd4e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483ac51ef476c" /><Relationship Type="http://schemas.openxmlformats.org/officeDocument/2006/relationships/theme" Target="/ppt/slideMasters/theme/theme1.xml" Id="Rf40c228b93484a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f483ac51ef47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d52195e6746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7333dd5f743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1992dda914c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a173315554e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ac5ccceba46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SPAREBANKEN MØRE AVD VALLDAL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SPAREBANKEN MØRE AVD VALLDAL ble etablert [år] og holder til i Valldal.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Postboks 124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6211 Valldal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25 77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973 063 421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