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b803f137e342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52d0cb4e744153"/>
  </p:sldMasterIdLst>
  <p:sldIdLst>
    <p:sldId xmlns:r="http://schemas.openxmlformats.org/officeDocument/2006/relationships" id="256" r:id="R881c0af3e25e46c7"/>
    <p:sldId xmlns:r="http://schemas.openxmlformats.org/officeDocument/2006/relationships" id="257" r:id="Rdc47cddb22ac43c7"/>
    <p:sldId xmlns:r="http://schemas.openxmlformats.org/officeDocument/2006/relationships" id="258" r:id="Radd8b5ffa830497d"/>
    <p:sldId xmlns:r="http://schemas.openxmlformats.org/officeDocument/2006/relationships" id="259" r:id="Reb68ecd31d1e4c57"/>
    <p:sldId xmlns:r="http://schemas.openxmlformats.org/officeDocument/2006/relationships" id="260" r:id="Rb84cc5622dd940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2d0cb4e744153" /><Relationship Type="http://schemas.openxmlformats.org/officeDocument/2006/relationships/slide" Target="/ppt/slides/slide1.xml" Id="R881c0af3e25e46c7" /><Relationship Type="http://schemas.openxmlformats.org/officeDocument/2006/relationships/slide" Target="/ppt/slides/slide2.xml" Id="Rdc47cddb22ac43c7" /><Relationship Type="http://schemas.openxmlformats.org/officeDocument/2006/relationships/slide" Target="/ppt/slides/slide3.xml" Id="Radd8b5ffa830497d" /><Relationship Type="http://schemas.openxmlformats.org/officeDocument/2006/relationships/slide" Target="/ppt/slides/slide4.xml" Id="Reb68ecd31d1e4c57" /><Relationship Type="http://schemas.openxmlformats.org/officeDocument/2006/relationships/slide" Target="/ppt/slides/slide5.xml" Id="Rb84cc5622dd940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875324dc4c48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a2087243a4f95" /><Relationship Type="http://schemas.openxmlformats.org/officeDocument/2006/relationships/theme" Target="/ppt/slideMasters/theme/theme1.xml" Id="R95cdfa65a05b49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a2087243a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10c5ba45543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b69458e254a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e2ce75bb8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f117b08b84f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61447b5f2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VESTLAND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VESTLAND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6. etasje, Bjørns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59 48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www.fagforbundet.no/hordaland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VESTLAND</a:t>
            </a:r>
          </a:p>
        </p:txBody>
      </p:sp>
    </p:spTree>
  </p:cSld>
  <p:clrMapOvr>
    <a:masterClrMapping xmlns:a="http://schemas.openxmlformats.org/drawingml/2006/main"/>
  </p:clrMapOvr>
</p:sld>
</file>