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0d042690b54b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5b85b0799a4362"/>
  </p:sldMasterIdLst>
  <p:sldIdLst>
    <p:sldId xmlns:r="http://schemas.openxmlformats.org/officeDocument/2006/relationships" id="256" r:id="Ra97e5b38e74c4214"/>
    <p:sldId xmlns:r="http://schemas.openxmlformats.org/officeDocument/2006/relationships" id="257" r:id="Rb77929b40eec4a50"/>
    <p:sldId xmlns:r="http://schemas.openxmlformats.org/officeDocument/2006/relationships" id="258" r:id="R022273b7decb4c7e"/>
    <p:sldId xmlns:r="http://schemas.openxmlformats.org/officeDocument/2006/relationships" id="259" r:id="R50b964bbe5034f5f"/>
    <p:sldId xmlns:r="http://schemas.openxmlformats.org/officeDocument/2006/relationships" id="260" r:id="R73e0a8936b4d42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5b85b0799a4362" /><Relationship Type="http://schemas.openxmlformats.org/officeDocument/2006/relationships/slide" Target="/ppt/slides/slide1.xml" Id="Ra97e5b38e74c4214" /><Relationship Type="http://schemas.openxmlformats.org/officeDocument/2006/relationships/slide" Target="/ppt/slides/slide2.xml" Id="Rb77929b40eec4a50" /><Relationship Type="http://schemas.openxmlformats.org/officeDocument/2006/relationships/slide" Target="/ppt/slides/slide3.xml" Id="R022273b7decb4c7e" /><Relationship Type="http://schemas.openxmlformats.org/officeDocument/2006/relationships/slide" Target="/ppt/slides/slide4.xml" Id="R50b964bbe5034f5f" /><Relationship Type="http://schemas.openxmlformats.org/officeDocument/2006/relationships/slide" Target="/ppt/slides/slide5.xml" Id="R73e0a8936b4d42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bb4ad4c1274d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0a3e429f64af3" /><Relationship Type="http://schemas.openxmlformats.org/officeDocument/2006/relationships/theme" Target="/ppt/slideMasters/theme/theme1.xml" Id="R126549bf160d42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60a3e429f64a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702538e9a45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c0ca16d494c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35f82f1a14d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12168c73745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0f95ed4a149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VÅGÅ BLIKK &amp; TAKSERVICE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BLIKK &amp; TAKSERVICE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VÅGÅ BLIKK &amp; TAKSERVICE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BLIKK &amp; TAKSERVICE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BLIKK &amp; TAKSERVICE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BLIKK &amp; TAKSERVICE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974 368 404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BLIKK &amp; TAKSERVICE AS</a:t>
            </a:r>
          </a:p>
        </p:txBody>
      </p:sp>
    </p:spTree>
  </p:cSld>
  <p:clrMapOvr>
    <a:masterClrMapping xmlns:a="http://schemas.openxmlformats.org/drawingml/2006/main"/>
  </p:clrMapOvr>
</p:sld>
</file>