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d8d227d1e47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5a81b2d97243a8"/>
  </p:sldMasterIdLst>
  <p:sldIdLst>
    <p:sldId xmlns:r="http://schemas.openxmlformats.org/officeDocument/2006/relationships" id="256" r:id="Raabcec2390424084"/>
    <p:sldId xmlns:r="http://schemas.openxmlformats.org/officeDocument/2006/relationships" id="257" r:id="Rf3aded83cd5a4b9c"/>
    <p:sldId xmlns:r="http://schemas.openxmlformats.org/officeDocument/2006/relationships" id="258" r:id="R37f2a8e8821e46e2"/>
    <p:sldId xmlns:r="http://schemas.openxmlformats.org/officeDocument/2006/relationships" id="259" r:id="Re2ad9bcd83484b92"/>
    <p:sldId xmlns:r="http://schemas.openxmlformats.org/officeDocument/2006/relationships" id="260" r:id="R9d7108add0f74728"/>
    <p:sldId xmlns:r="http://schemas.openxmlformats.org/officeDocument/2006/relationships" id="261" r:id="R28348fcf286c454f"/>
    <p:sldId xmlns:r="http://schemas.openxmlformats.org/officeDocument/2006/relationships" id="262" r:id="R719ab42fadcf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a81b2d97243a8" /><Relationship Type="http://schemas.openxmlformats.org/officeDocument/2006/relationships/slide" Target="/ppt/slides/slide1.xml" Id="Raabcec2390424084" /><Relationship Type="http://schemas.openxmlformats.org/officeDocument/2006/relationships/slide" Target="/ppt/slides/slide2.xml" Id="Rf3aded83cd5a4b9c" /><Relationship Type="http://schemas.openxmlformats.org/officeDocument/2006/relationships/slide" Target="/ppt/slides/slide3.xml" Id="R37f2a8e8821e46e2" /><Relationship Type="http://schemas.openxmlformats.org/officeDocument/2006/relationships/slide" Target="/ppt/slides/slide4.xml" Id="Re2ad9bcd83484b92" /><Relationship Type="http://schemas.openxmlformats.org/officeDocument/2006/relationships/slide" Target="/ppt/slides/slide5.xml" Id="R9d7108add0f74728" /><Relationship Type="http://schemas.openxmlformats.org/officeDocument/2006/relationships/slide" Target="/ppt/slides/slide6.xml" Id="R28348fcf286c454f" /><Relationship Type="http://schemas.openxmlformats.org/officeDocument/2006/relationships/slide" Target="/ppt/slides/slide7.xml" Id="R719ab42fadcf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9024a3a914d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8de77852e46c4" /><Relationship Type="http://schemas.openxmlformats.org/officeDocument/2006/relationships/theme" Target="/ppt/slideMasters/theme/theme1.xml" Id="R4d44e6fd5467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8de77852e46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0a2c951744f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f75efeede4b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9a675d3ba42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f87017f9b46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f0c541bd041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e5b973ad4c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a0a0a6f624a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DANELEC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208 644 675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53 848 782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37 330 838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148 916 009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ELECTRONICS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Sandviksbodene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53 00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