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af19de4554a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54c6dcaaa447c"/>
  </p:sldMasterIdLst>
  <p:sldIdLst>
    <p:sldId xmlns:r="http://schemas.openxmlformats.org/officeDocument/2006/relationships" id="256" r:id="Rc557efc00ef1492e"/>
    <p:sldId xmlns:r="http://schemas.openxmlformats.org/officeDocument/2006/relationships" id="257" r:id="R04c56dc99a364c8a"/>
    <p:sldId xmlns:r="http://schemas.openxmlformats.org/officeDocument/2006/relationships" id="258" r:id="Rd35751651c714451"/>
    <p:sldId xmlns:r="http://schemas.openxmlformats.org/officeDocument/2006/relationships" id="259" r:id="Rb354905238e845e7"/>
    <p:sldId xmlns:r="http://schemas.openxmlformats.org/officeDocument/2006/relationships" id="260" r:id="R0b855f4f51aa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54c6dcaaa447c" /><Relationship Type="http://schemas.openxmlformats.org/officeDocument/2006/relationships/slide" Target="/ppt/slides/slide1.xml" Id="Rc557efc00ef1492e" /><Relationship Type="http://schemas.openxmlformats.org/officeDocument/2006/relationships/slide" Target="/ppt/slides/slide2.xml" Id="R04c56dc99a364c8a" /><Relationship Type="http://schemas.openxmlformats.org/officeDocument/2006/relationships/slide" Target="/ppt/slides/slide3.xml" Id="Rd35751651c714451" /><Relationship Type="http://schemas.openxmlformats.org/officeDocument/2006/relationships/slide" Target="/ppt/slides/slide4.xml" Id="Rb354905238e845e7" /><Relationship Type="http://schemas.openxmlformats.org/officeDocument/2006/relationships/slide" Target="/ppt/slides/slide5.xml" Id="R0b855f4f51aa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1d64e233e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7819d7d4442b7" /><Relationship Type="http://schemas.openxmlformats.org/officeDocument/2006/relationships/theme" Target="/ppt/slideMasters/theme/theme1.xml" Id="R8369c98c3dcb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7819d7d44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7acfe67b3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6b7ef0a6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17429e5da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7f445795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85d6a3f5e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