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936a20c01b42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b9f6ce34534bd7"/>
  </p:sldMasterIdLst>
  <p:sldIdLst>
    <p:sldId xmlns:r="http://schemas.openxmlformats.org/officeDocument/2006/relationships" id="256" r:id="R844a6eacd0204842"/>
    <p:sldId xmlns:r="http://schemas.openxmlformats.org/officeDocument/2006/relationships" id="257" r:id="Rc019e46060f04217"/>
    <p:sldId xmlns:r="http://schemas.openxmlformats.org/officeDocument/2006/relationships" id="258" r:id="R8226629f84f14fd7"/>
    <p:sldId xmlns:r="http://schemas.openxmlformats.org/officeDocument/2006/relationships" id="259" r:id="Rcc35bc009b6e4729"/>
    <p:sldId xmlns:r="http://schemas.openxmlformats.org/officeDocument/2006/relationships" id="260" r:id="R43a2411e141a4f96"/>
    <p:sldId xmlns:r="http://schemas.openxmlformats.org/officeDocument/2006/relationships" id="261" r:id="R0120c14fbcfa4a27"/>
    <p:sldId xmlns:r="http://schemas.openxmlformats.org/officeDocument/2006/relationships" id="262" r:id="Rcb4b1483dddd41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b9f6ce34534bd7" /><Relationship Type="http://schemas.openxmlformats.org/officeDocument/2006/relationships/slide" Target="/ppt/slides/slide1.xml" Id="R844a6eacd0204842" /><Relationship Type="http://schemas.openxmlformats.org/officeDocument/2006/relationships/slide" Target="/ppt/slides/slide2.xml" Id="Rc019e46060f04217" /><Relationship Type="http://schemas.openxmlformats.org/officeDocument/2006/relationships/slide" Target="/ppt/slides/slide3.xml" Id="R8226629f84f14fd7" /><Relationship Type="http://schemas.openxmlformats.org/officeDocument/2006/relationships/slide" Target="/ppt/slides/slide4.xml" Id="Rcc35bc009b6e4729" /><Relationship Type="http://schemas.openxmlformats.org/officeDocument/2006/relationships/slide" Target="/ppt/slides/slide5.xml" Id="R43a2411e141a4f96" /><Relationship Type="http://schemas.openxmlformats.org/officeDocument/2006/relationships/slide" Target="/ppt/slides/slide6.xml" Id="R0120c14fbcfa4a27" /><Relationship Type="http://schemas.openxmlformats.org/officeDocument/2006/relationships/slide" Target="/ppt/slides/slide7.xml" Id="Rcb4b1483dddd41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77be10ff4048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6bf76a7fc4e80" /><Relationship Type="http://schemas.openxmlformats.org/officeDocument/2006/relationships/theme" Target="/ppt/slideMasters/theme/theme1.xml" Id="R1f5d010baa2841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26bf76a7fc4e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123d30d9b4f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b283d141149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f74c0090643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242b15ed44a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81843821841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8ab4569c94b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deeecb3444d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