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aaed9e54448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b6da8fad414309"/>
  </p:sldMasterIdLst>
  <p:sldIdLst>
    <p:sldId xmlns:r="http://schemas.openxmlformats.org/officeDocument/2006/relationships" id="256" r:id="R44f4b38009494a8b"/>
    <p:sldId xmlns:r="http://schemas.openxmlformats.org/officeDocument/2006/relationships" id="257" r:id="R6fbba8c619a44670"/>
    <p:sldId xmlns:r="http://schemas.openxmlformats.org/officeDocument/2006/relationships" id="258" r:id="R1f96a3df4ce04352"/>
    <p:sldId xmlns:r="http://schemas.openxmlformats.org/officeDocument/2006/relationships" id="259" r:id="R4babddf355224269"/>
    <p:sldId xmlns:r="http://schemas.openxmlformats.org/officeDocument/2006/relationships" id="260" r:id="Re63b86ea7fc8404b"/>
    <p:sldId xmlns:r="http://schemas.openxmlformats.org/officeDocument/2006/relationships" id="261" r:id="Rdc9aedcc2f0d438d"/>
    <p:sldId xmlns:r="http://schemas.openxmlformats.org/officeDocument/2006/relationships" id="262" r:id="Rd9f8af877ca84d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6da8fad414309" /><Relationship Type="http://schemas.openxmlformats.org/officeDocument/2006/relationships/slide" Target="/ppt/slides/slide1.xml" Id="R44f4b38009494a8b" /><Relationship Type="http://schemas.openxmlformats.org/officeDocument/2006/relationships/slide" Target="/ppt/slides/slide2.xml" Id="R6fbba8c619a44670" /><Relationship Type="http://schemas.openxmlformats.org/officeDocument/2006/relationships/slide" Target="/ppt/slides/slide3.xml" Id="R1f96a3df4ce04352" /><Relationship Type="http://schemas.openxmlformats.org/officeDocument/2006/relationships/slide" Target="/ppt/slides/slide4.xml" Id="R4babddf355224269" /><Relationship Type="http://schemas.openxmlformats.org/officeDocument/2006/relationships/slide" Target="/ppt/slides/slide5.xml" Id="Re63b86ea7fc8404b" /><Relationship Type="http://schemas.openxmlformats.org/officeDocument/2006/relationships/slide" Target="/ppt/slides/slide6.xml" Id="Rdc9aedcc2f0d438d" /><Relationship Type="http://schemas.openxmlformats.org/officeDocument/2006/relationships/slide" Target="/ppt/slides/slide7.xml" Id="Rd9f8af877ca84d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91f5c2b98145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c8124f01b4c1e" /><Relationship Type="http://schemas.openxmlformats.org/officeDocument/2006/relationships/theme" Target="/ppt/slideMasters/theme/theme1.xml" Id="R757a6654b9ee47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c8124f01b4c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798125fc03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1a779055543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7366503e8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4d7b84dde43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ee9283755f42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a7183980843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609948f9a4f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