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00e4f5a58844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4fd20b5e149a3"/>
  </p:sldMasterIdLst>
  <p:sldIdLst>
    <p:sldId xmlns:r="http://schemas.openxmlformats.org/officeDocument/2006/relationships" id="256" r:id="Reb9d2280cfd34d74"/>
    <p:sldId xmlns:r="http://schemas.openxmlformats.org/officeDocument/2006/relationships" id="257" r:id="R0d6382c8f1a34944"/>
    <p:sldId xmlns:r="http://schemas.openxmlformats.org/officeDocument/2006/relationships" id="258" r:id="R264c3567868b4374"/>
    <p:sldId xmlns:r="http://schemas.openxmlformats.org/officeDocument/2006/relationships" id="259" r:id="R582f15f36f2f4631"/>
    <p:sldId xmlns:r="http://schemas.openxmlformats.org/officeDocument/2006/relationships" id="260" r:id="R16631d2a25ef42de"/>
    <p:sldId xmlns:r="http://schemas.openxmlformats.org/officeDocument/2006/relationships" id="261" r:id="Rbed54c1b70064d90"/>
    <p:sldId xmlns:r="http://schemas.openxmlformats.org/officeDocument/2006/relationships" id="262" r:id="Rc641a6eee125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4fd20b5e149a3" /><Relationship Type="http://schemas.openxmlformats.org/officeDocument/2006/relationships/slide" Target="/ppt/slides/slide1.xml" Id="Reb9d2280cfd34d74" /><Relationship Type="http://schemas.openxmlformats.org/officeDocument/2006/relationships/slide" Target="/ppt/slides/slide2.xml" Id="R0d6382c8f1a34944" /><Relationship Type="http://schemas.openxmlformats.org/officeDocument/2006/relationships/slide" Target="/ppt/slides/slide3.xml" Id="R264c3567868b4374" /><Relationship Type="http://schemas.openxmlformats.org/officeDocument/2006/relationships/slide" Target="/ppt/slides/slide4.xml" Id="R582f15f36f2f4631" /><Relationship Type="http://schemas.openxmlformats.org/officeDocument/2006/relationships/slide" Target="/ppt/slides/slide5.xml" Id="R16631d2a25ef42de" /><Relationship Type="http://schemas.openxmlformats.org/officeDocument/2006/relationships/slide" Target="/ppt/slides/slide6.xml" Id="Rbed54c1b70064d90" /><Relationship Type="http://schemas.openxmlformats.org/officeDocument/2006/relationships/slide" Target="/ppt/slides/slide7.xml" Id="Rc641a6eee125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90921d02e4f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a941dd1844f00" /><Relationship Type="http://schemas.openxmlformats.org/officeDocument/2006/relationships/theme" Target="/ppt/slideMasters/theme/theme1.xml" Id="R91d38ee1c04f49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1a941dd1844f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8e0ce74e740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2f05d94d243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a5b316a45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7e92f50e849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32dfcf34045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a63b2a8bf40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e00bc603e43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HALVORSENS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HALVORSENS ELEKTRO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25 233 190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887 058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2 477 896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8 791 859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DANIELSEN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SIGURD HOLTEN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NILSEN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Komsaveien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9511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firma@ehalvorsenelektro.no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ehalvorsenelektro.no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974 476 312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