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b571d3f49c4d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0c2d4c25864ab7"/>
  </p:sldMasterIdLst>
  <p:sldIdLst>
    <p:sldId xmlns:r="http://schemas.openxmlformats.org/officeDocument/2006/relationships" id="256" r:id="R36741c361cd54cea"/>
    <p:sldId xmlns:r="http://schemas.openxmlformats.org/officeDocument/2006/relationships" id="257" r:id="R435c877b493d466f"/>
    <p:sldId xmlns:r="http://schemas.openxmlformats.org/officeDocument/2006/relationships" id="258" r:id="Rd063244cdae04604"/>
    <p:sldId xmlns:r="http://schemas.openxmlformats.org/officeDocument/2006/relationships" id="259" r:id="Ra0de5d06674b4917"/>
    <p:sldId xmlns:r="http://schemas.openxmlformats.org/officeDocument/2006/relationships" id="260" r:id="R9e58ed8c15e84b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0c2d4c25864ab7" /><Relationship Type="http://schemas.openxmlformats.org/officeDocument/2006/relationships/slide" Target="/ppt/slides/slide1.xml" Id="R36741c361cd54cea" /><Relationship Type="http://schemas.openxmlformats.org/officeDocument/2006/relationships/slide" Target="/ppt/slides/slide2.xml" Id="R435c877b493d466f" /><Relationship Type="http://schemas.openxmlformats.org/officeDocument/2006/relationships/slide" Target="/ppt/slides/slide3.xml" Id="Rd063244cdae04604" /><Relationship Type="http://schemas.openxmlformats.org/officeDocument/2006/relationships/slide" Target="/ppt/slides/slide4.xml" Id="Ra0de5d06674b4917" /><Relationship Type="http://schemas.openxmlformats.org/officeDocument/2006/relationships/slide" Target="/ppt/slides/slide5.xml" Id="R9e58ed8c15e84b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ed33f3978241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6fd75154040c2" /><Relationship Type="http://schemas.openxmlformats.org/officeDocument/2006/relationships/theme" Target="/ppt/slideMasters/theme/theme1.xml" Id="R1e4ddb3be2644c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a6fd75154040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ea242b1b240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4d1c9e58f4f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43bab567c45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fe320c18a49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c4a2d6de44d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GRØTAN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GRØTAN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974 483 521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GRØTAN EIENDOM AS</a:t>
            </a:r>
          </a:p>
        </p:txBody>
      </p:sp>
    </p:spTree>
  </p:cSld>
  <p:clrMapOvr>
    <a:masterClrMapping xmlns:a="http://schemas.openxmlformats.org/drawingml/2006/main"/>
  </p:clrMapOvr>
</p:sld>
</file>