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f2e15670b548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e573a0e27b4c13"/>
  </p:sldMasterIdLst>
  <p:sldIdLst>
    <p:sldId xmlns:r="http://schemas.openxmlformats.org/officeDocument/2006/relationships" id="256" r:id="R8ccfc44ff02e48de"/>
    <p:sldId xmlns:r="http://schemas.openxmlformats.org/officeDocument/2006/relationships" id="257" r:id="Rd09d75986eb3487f"/>
    <p:sldId xmlns:r="http://schemas.openxmlformats.org/officeDocument/2006/relationships" id="258" r:id="R316ec6c712314db9"/>
    <p:sldId xmlns:r="http://schemas.openxmlformats.org/officeDocument/2006/relationships" id="259" r:id="Rde6decdaeef4417d"/>
    <p:sldId xmlns:r="http://schemas.openxmlformats.org/officeDocument/2006/relationships" id="260" r:id="R57385b6457714d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573a0e27b4c13" /><Relationship Type="http://schemas.openxmlformats.org/officeDocument/2006/relationships/slide" Target="/ppt/slides/slide1.xml" Id="R8ccfc44ff02e48de" /><Relationship Type="http://schemas.openxmlformats.org/officeDocument/2006/relationships/slide" Target="/ppt/slides/slide2.xml" Id="Rd09d75986eb3487f" /><Relationship Type="http://schemas.openxmlformats.org/officeDocument/2006/relationships/slide" Target="/ppt/slides/slide3.xml" Id="R316ec6c712314db9" /><Relationship Type="http://schemas.openxmlformats.org/officeDocument/2006/relationships/slide" Target="/ppt/slides/slide4.xml" Id="Rde6decdaeef4417d" /><Relationship Type="http://schemas.openxmlformats.org/officeDocument/2006/relationships/slide" Target="/ppt/slides/slide5.xml" Id="R57385b6457714d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6086255ab4c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9f682d8b2472d" /><Relationship Type="http://schemas.openxmlformats.org/officeDocument/2006/relationships/theme" Target="/ppt/slideMasters/theme/theme1.xml" Id="R709407c1e4f84b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c9f682d8b247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07177cfa6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bb324814046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0dcf3bb3f4a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e985ff0d94d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c3c84e28841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ASKØY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ASKØY 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