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7c77cd2b41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72d7fedd54d81"/>
  </p:sldMasterIdLst>
  <p:sldIdLst>
    <p:sldId xmlns:r="http://schemas.openxmlformats.org/officeDocument/2006/relationships" id="256" r:id="R0795659e76e94ebe"/>
    <p:sldId xmlns:r="http://schemas.openxmlformats.org/officeDocument/2006/relationships" id="257" r:id="R83920af923de4889"/>
    <p:sldId xmlns:r="http://schemas.openxmlformats.org/officeDocument/2006/relationships" id="258" r:id="R62e1ed6a15654586"/>
    <p:sldId xmlns:r="http://schemas.openxmlformats.org/officeDocument/2006/relationships" id="259" r:id="R10d2ab40ffdb4f4b"/>
    <p:sldId xmlns:r="http://schemas.openxmlformats.org/officeDocument/2006/relationships" id="260" r:id="Rcf73e986303c45bf"/>
    <p:sldId xmlns:r="http://schemas.openxmlformats.org/officeDocument/2006/relationships" id="261" r:id="Rd732274e00e04a3b"/>
    <p:sldId xmlns:r="http://schemas.openxmlformats.org/officeDocument/2006/relationships" id="262" r:id="R567740d9d00e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72d7fedd54d81" /><Relationship Type="http://schemas.openxmlformats.org/officeDocument/2006/relationships/slide" Target="/ppt/slides/slide1.xml" Id="R0795659e76e94ebe" /><Relationship Type="http://schemas.openxmlformats.org/officeDocument/2006/relationships/slide" Target="/ppt/slides/slide2.xml" Id="R83920af923de4889" /><Relationship Type="http://schemas.openxmlformats.org/officeDocument/2006/relationships/slide" Target="/ppt/slides/slide3.xml" Id="R62e1ed6a15654586" /><Relationship Type="http://schemas.openxmlformats.org/officeDocument/2006/relationships/slide" Target="/ppt/slides/slide4.xml" Id="R10d2ab40ffdb4f4b" /><Relationship Type="http://schemas.openxmlformats.org/officeDocument/2006/relationships/slide" Target="/ppt/slides/slide5.xml" Id="Rcf73e986303c45bf" /><Relationship Type="http://schemas.openxmlformats.org/officeDocument/2006/relationships/slide" Target="/ppt/slides/slide6.xml" Id="Rd732274e00e04a3b" /><Relationship Type="http://schemas.openxmlformats.org/officeDocument/2006/relationships/slide" Target="/ppt/slides/slide7.xml" Id="R567740d9d00e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ac59569f9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175b557864c8e" /><Relationship Type="http://schemas.openxmlformats.org/officeDocument/2006/relationships/theme" Target="/ppt/slideMasters/theme/theme1.xml" Id="Re83d793e4ac1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175b55786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6b7073b1a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316468c51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c4793e37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303856c4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bd00ceb1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3e4592260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63dd04158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