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9fbf93ca62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7196bdb3b84c1a"/>
  </p:sldMasterIdLst>
  <p:sldIdLst>
    <p:sldId xmlns:r="http://schemas.openxmlformats.org/officeDocument/2006/relationships" id="256" r:id="R68a2fb20ccd047e6"/>
    <p:sldId xmlns:r="http://schemas.openxmlformats.org/officeDocument/2006/relationships" id="257" r:id="Rebcb716c924f44bf"/>
    <p:sldId xmlns:r="http://schemas.openxmlformats.org/officeDocument/2006/relationships" id="258" r:id="R5fa2277754234fbd"/>
    <p:sldId xmlns:r="http://schemas.openxmlformats.org/officeDocument/2006/relationships" id="259" r:id="Rbf19e449fab74f5e"/>
    <p:sldId xmlns:r="http://schemas.openxmlformats.org/officeDocument/2006/relationships" id="260" r:id="Rd1484dcdbda64e0d"/>
    <p:sldId xmlns:r="http://schemas.openxmlformats.org/officeDocument/2006/relationships" id="261" r:id="Re986eacdfa8a4948"/>
    <p:sldId xmlns:r="http://schemas.openxmlformats.org/officeDocument/2006/relationships" id="262" r:id="R126cae77731a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196bdb3b84c1a" /><Relationship Type="http://schemas.openxmlformats.org/officeDocument/2006/relationships/slide" Target="/ppt/slides/slide1.xml" Id="R68a2fb20ccd047e6" /><Relationship Type="http://schemas.openxmlformats.org/officeDocument/2006/relationships/slide" Target="/ppt/slides/slide2.xml" Id="Rebcb716c924f44bf" /><Relationship Type="http://schemas.openxmlformats.org/officeDocument/2006/relationships/slide" Target="/ppt/slides/slide3.xml" Id="R5fa2277754234fbd" /><Relationship Type="http://schemas.openxmlformats.org/officeDocument/2006/relationships/slide" Target="/ppt/slides/slide4.xml" Id="Rbf19e449fab74f5e" /><Relationship Type="http://schemas.openxmlformats.org/officeDocument/2006/relationships/slide" Target="/ppt/slides/slide5.xml" Id="Rd1484dcdbda64e0d" /><Relationship Type="http://schemas.openxmlformats.org/officeDocument/2006/relationships/slide" Target="/ppt/slides/slide6.xml" Id="Re986eacdfa8a4948" /><Relationship Type="http://schemas.openxmlformats.org/officeDocument/2006/relationships/slide" Target="/ppt/slides/slide7.xml" Id="R126cae77731a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67444763349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1fa7212274392" /><Relationship Type="http://schemas.openxmlformats.org/officeDocument/2006/relationships/theme" Target="/ppt/slideMasters/theme/theme1.xml" Id="R9f83a89f5a3447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c1fa72122743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4ced46518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ca39e1ee64a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a740a15d34f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0d903496843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71bc71a34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0c8e6cb8643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ac2034e964e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