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54b69619fe47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642953001c46c9"/>
  </p:sldMasterIdLst>
  <p:sldIdLst>
    <p:sldId xmlns:r="http://schemas.openxmlformats.org/officeDocument/2006/relationships" id="256" r:id="Rab6bed0b56e54034"/>
    <p:sldId xmlns:r="http://schemas.openxmlformats.org/officeDocument/2006/relationships" id="257" r:id="Rf98c0786c79a49e1"/>
    <p:sldId xmlns:r="http://schemas.openxmlformats.org/officeDocument/2006/relationships" id="258" r:id="R97ed4f504ba24d67"/>
    <p:sldId xmlns:r="http://schemas.openxmlformats.org/officeDocument/2006/relationships" id="259" r:id="Rc3dd778f63d444b7"/>
    <p:sldId xmlns:r="http://schemas.openxmlformats.org/officeDocument/2006/relationships" id="260" r:id="Re5b7ae56f6034137"/>
    <p:sldId xmlns:r="http://schemas.openxmlformats.org/officeDocument/2006/relationships" id="261" r:id="R821f28ebedf94c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642953001c46c9" /><Relationship Type="http://schemas.openxmlformats.org/officeDocument/2006/relationships/slide" Target="/ppt/slides/slide1.xml" Id="Rab6bed0b56e54034" /><Relationship Type="http://schemas.openxmlformats.org/officeDocument/2006/relationships/slide" Target="/ppt/slides/slide2.xml" Id="Rf98c0786c79a49e1" /><Relationship Type="http://schemas.openxmlformats.org/officeDocument/2006/relationships/slide" Target="/ppt/slides/slide3.xml" Id="R97ed4f504ba24d67" /><Relationship Type="http://schemas.openxmlformats.org/officeDocument/2006/relationships/slide" Target="/ppt/slides/slide4.xml" Id="Rc3dd778f63d444b7" /><Relationship Type="http://schemas.openxmlformats.org/officeDocument/2006/relationships/slide" Target="/ppt/slides/slide5.xml" Id="Re5b7ae56f6034137" /><Relationship Type="http://schemas.openxmlformats.org/officeDocument/2006/relationships/slide" Target="/ppt/slides/slide6.xml" Id="R821f28ebedf94c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01e2f4f5294e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f4c105a54048a4" /><Relationship Type="http://schemas.openxmlformats.org/officeDocument/2006/relationships/theme" Target="/ppt/slideMasters/theme/theme1.xml" Id="Rf796b549e6034e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f4c105a54048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582d9e5c1d47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18fc664c3944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7af34231f64e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8f977703a847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62007f0f204a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959a35ae8d4c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ØRSVÅGVÆR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ØRSVÅGVÆR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ØRSVÅGVÆR AS ble etablert [år] og holder til i Svolvær.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ØRSVÅGVÆR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ØRSVÅGVÆR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ØRSVÅGVÆR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6 232 262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1 588 041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6 416 421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40 539 198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ØRSVÅGVÆR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Vorsetøyveien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8300 Svolvær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974 645 491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ØRSVÅGVÆR AS</a:t>
            </a:r>
          </a:p>
        </p:txBody>
      </p:sp>
    </p:spTree>
  </p:cSld>
  <p:clrMapOvr>
    <a:masterClrMapping xmlns:a="http://schemas.openxmlformats.org/drawingml/2006/main"/>
  </p:clrMapOvr>
</p:sld>
</file>