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a8d3c0d9c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f8b78e87094719"/>
  </p:sldMasterIdLst>
  <p:sldIdLst>
    <p:sldId xmlns:r="http://schemas.openxmlformats.org/officeDocument/2006/relationships" id="256" r:id="R2f04032e95004a45"/>
    <p:sldId xmlns:r="http://schemas.openxmlformats.org/officeDocument/2006/relationships" id="257" r:id="R773cf26f6ad54bc1"/>
    <p:sldId xmlns:r="http://schemas.openxmlformats.org/officeDocument/2006/relationships" id="258" r:id="Rf0a2193e0d354bbb"/>
    <p:sldId xmlns:r="http://schemas.openxmlformats.org/officeDocument/2006/relationships" id="259" r:id="R6cdda78589e34356"/>
    <p:sldId xmlns:r="http://schemas.openxmlformats.org/officeDocument/2006/relationships" id="260" r:id="R05658e02af15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8b78e87094719" /><Relationship Type="http://schemas.openxmlformats.org/officeDocument/2006/relationships/slide" Target="/ppt/slides/slide1.xml" Id="R2f04032e95004a45" /><Relationship Type="http://schemas.openxmlformats.org/officeDocument/2006/relationships/slide" Target="/ppt/slides/slide2.xml" Id="R773cf26f6ad54bc1" /><Relationship Type="http://schemas.openxmlformats.org/officeDocument/2006/relationships/slide" Target="/ppt/slides/slide3.xml" Id="Rf0a2193e0d354bbb" /><Relationship Type="http://schemas.openxmlformats.org/officeDocument/2006/relationships/slide" Target="/ppt/slides/slide4.xml" Id="R6cdda78589e34356" /><Relationship Type="http://schemas.openxmlformats.org/officeDocument/2006/relationships/slide" Target="/ppt/slides/slide5.xml" Id="R05658e02af15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e3beff68549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8e62f0f124805" /><Relationship Type="http://schemas.openxmlformats.org/officeDocument/2006/relationships/theme" Target="/ppt/slideMasters/theme/theme1.xml" Id="R3696c53a2490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58e62f0f12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c2e72cf17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963f4334c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61670473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79d66b16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3d1fe516f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TRYGDERETTEN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TRYGDERETTEN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TRYGDERETTEN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TRYGDERETTEN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TRYGDERETTEN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TRYGDERETTEN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23159550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trygderetten@trygderetten.no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www.trygderetten.no/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974 761 084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TRYGDERETTEN</a:t>
            </a:r>
          </a:p>
        </p:txBody>
      </p:sp>
    </p:spTree>
  </p:cSld>
  <p:clrMapOvr>
    <a:masterClrMapping xmlns:a="http://schemas.openxmlformats.org/drawingml/2006/main"/>
  </p:clrMapOvr>
</p:sld>
</file>