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972a06e30048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988c30dfe4c76"/>
  </p:sldMasterIdLst>
  <p:sldIdLst>
    <p:sldId xmlns:r="http://schemas.openxmlformats.org/officeDocument/2006/relationships" id="256" r:id="Ree20235d1d8e48c7"/>
    <p:sldId xmlns:r="http://schemas.openxmlformats.org/officeDocument/2006/relationships" id="257" r:id="R6c3891d019484516"/>
    <p:sldId xmlns:r="http://schemas.openxmlformats.org/officeDocument/2006/relationships" id="258" r:id="R24bc088eb57749d8"/>
    <p:sldId xmlns:r="http://schemas.openxmlformats.org/officeDocument/2006/relationships" id="259" r:id="R10ec32dd580e487e"/>
    <p:sldId xmlns:r="http://schemas.openxmlformats.org/officeDocument/2006/relationships" id="260" r:id="R33d649d6d4ef49dd"/>
    <p:sldId xmlns:r="http://schemas.openxmlformats.org/officeDocument/2006/relationships" id="261" r:id="Ref86b939571b4394"/>
    <p:sldId xmlns:r="http://schemas.openxmlformats.org/officeDocument/2006/relationships" id="262" r:id="R35469e3dbe6a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988c30dfe4c76" /><Relationship Type="http://schemas.openxmlformats.org/officeDocument/2006/relationships/slide" Target="/ppt/slides/slide1.xml" Id="Ree20235d1d8e48c7" /><Relationship Type="http://schemas.openxmlformats.org/officeDocument/2006/relationships/slide" Target="/ppt/slides/slide2.xml" Id="R6c3891d019484516" /><Relationship Type="http://schemas.openxmlformats.org/officeDocument/2006/relationships/slide" Target="/ppt/slides/slide3.xml" Id="R24bc088eb57749d8" /><Relationship Type="http://schemas.openxmlformats.org/officeDocument/2006/relationships/slide" Target="/ppt/slides/slide4.xml" Id="R10ec32dd580e487e" /><Relationship Type="http://schemas.openxmlformats.org/officeDocument/2006/relationships/slide" Target="/ppt/slides/slide5.xml" Id="R33d649d6d4ef49dd" /><Relationship Type="http://schemas.openxmlformats.org/officeDocument/2006/relationships/slide" Target="/ppt/slides/slide6.xml" Id="Ref86b939571b4394" /><Relationship Type="http://schemas.openxmlformats.org/officeDocument/2006/relationships/slide" Target="/ppt/slides/slide7.xml" Id="R35469e3dbe6a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51636ce684d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a44dd5cec41d0" /><Relationship Type="http://schemas.openxmlformats.org/officeDocument/2006/relationships/theme" Target="/ppt/slideMasters/theme/theme1.xml" Id="R13ba9b0bf79944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4a44dd5cec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31565ace049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716305bbc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46796b74047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dab9b199a4a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faf3db30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aa42d996046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419a6a64f43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INVENOR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432 949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451 103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Rensmoveien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8007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65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975 362 949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INVENOR AS</a:t>
            </a:r>
          </a:p>
        </p:txBody>
      </p:sp>
    </p:spTree>
  </p:cSld>
  <p:clrMapOvr>
    <a:masterClrMapping xmlns:a="http://schemas.openxmlformats.org/drawingml/2006/main"/>
  </p:clrMapOvr>
</p:sld>
</file>