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8cc9cdac9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18736e44aa4683"/>
  </p:sldMasterIdLst>
  <p:sldIdLst>
    <p:sldId xmlns:r="http://schemas.openxmlformats.org/officeDocument/2006/relationships" id="256" r:id="Rf3ca125d74204fea"/>
    <p:sldId xmlns:r="http://schemas.openxmlformats.org/officeDocument/2006/relationships" id="257" r:id="Rd0d72732563e4c3e"/>
    <p:sldId xmlns:r="http://schemas.openxmlformats.org/officeDocument/2006/relationships" id="258" r:id="R90a68fad34134961"/>
    <p:sldId xmlns:r="http://schemas.openxmlformats.org/officeDocument/2006/relationships" id="259" r:id="Rf5428e25d6154bc2"/>
    <p:sldId xmlns:r="http://schemas.openxmlformats.org/officeDocument/2006/relationships" id="260" r:id="R6b9bc64432e94f85"/>
    <p:sldId xmlns:r="http://schemas.openxmlformats.org/officeDocument/2006/relationships" id="261" r:id="R0ada192f592f494c"/>
    <p:sldId xmlns:r="http://schemas.openxmlformats.org/officeDocument/2006/relationships" id="262" r:id="Rf604a6d2ef494b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8736e44aa4683" /><Relationship Type="http://schemas.openxmlformats.org/officeDocument/2006/relationships/slide" Target="/ppt/slides/slide1.xml" Id="Rf3ca125d74204fea" /><Relationship Type="http://schemas.openxmlformats.org/officeDocument/2006/relationships/slide" Target="/ppt/slides/slide2.xml" Id="Rd0d72732563e4c3e" /><Relationship Type="http://schemas.openxmlformats.org/officeDocument/2006/relationships/slide" Target="/ppt/slides/slide3.xml" Id="R90a68fad34134961" /><Relationship Type="http://schemas.openxmlformats.org/officeDocument/2006/relationships/slide" Target="/ppt/slides/slide4.xml" Id="Rf5428e25d6154bc2" /><Relationship Type="http://schemas.openxmlformats.org/officeDocument/2006/relationships/slide" Target="/ppt/slides/slide5.xml" Id="R6b9bc64432e94f85" /><Relationship Type="http://schemas.openxmlformats.org/officeDocument/2006/relationships/slide" Target="/ppt/slides/slide6.xml" Id="R0ada192f592f494c" /><Relationship Type="http://schemas.openxmlformats.org/officeDocument/2006/relationships/slide" Target="/ppt/slides/slide7.xml" Id="Rf604a6d2ef494b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c3eca8cf04f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f9549f6724125" /><Relationship Type="http://schemas.openxmlformats.org/officeDocument/2006/relationships/theme" Target="/ppt/slideMasters/theme/theme1.xml" Id="R761f59c47c13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f9549f67241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5a2aaa49149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cb33d34b5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c3fa9547b4a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ff69ef3f34a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bcf42a0474e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c10111fd34b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c6052bcc3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HEDALM ANEBYHUS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AS ble etablert [år] og holder til i Ilseng.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64 165 797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−10 825 243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−12 977 056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−8 941 572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64 330 293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2344 Ilseng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975 384 365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