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e68cf86a06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168d5aaaa46c5"/>
  </p:sldMasterIdLst>
  <p:sldIdLst>
    <p:sldId xmlns:r="http://schemas.openxmlformats.org/officeDocument/2006/relationships" id="256" r:id="Rbee3e7efbc294bad"/>
    <p:sldId xmlns:r="http://schemas.openxmlformats.org/officeDocument/2006/relationships" id="257" r:id="R6d0cdf8dc6624825"/>
    <p:sldId xmlns:r="http://schemas.openxmlformats.org/officeDocument/2006/relationships" id="258" r:id="Rff0c99f22eb84236"/>
    <p:sldId xmlns:r="http://schemas.openxmlformats.org/officeDocument/2006/relationships" id="259" r:id="R47a18e148fbf4772"/>
    <p:sldId xmlns:r="http://schemas.openxmlformats.org/officeDocument/2006/relationships" id="260" r:id="Rb3b14d154862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168d5aaaa46c5" /><Relationship Type="http://schemas.openxmlformats.org/officeDocument/2006/relationships/slide" Target="/ppt/slides/slide1.xml" Id="Rbee3e7efbc294bad" /><Relationship Type="http://schemas.openxmlformats.org/officeDocument/2006/relationships/slide" Target="/ppt/slides/slide2.xml" Id="R6d0cdf8dc6624825" /><Relationship Type="http://schemas.openxmlformats.org/officeDocument/2006/relationships/slide" Target="/ppt/slides/slide3.xml" Id="Rff0c99f22eb84236" /><Relationship Type="http://schemas.openxmlformats.org/officeDocument/2006/relationships/slide" Target="/ppt/slides/slide4.xml" Id="R47a18e148fbf4772" /><Relationship Type="http://schemas.openxmlformats.org/officeDocument/2006/relationships/slide" Target="/ppt/slides/slide5.xml" Id="Rb3b14d154862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3b427823f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0aba809eb433a" /><Relationship Type="http://schemas.openxmlformats.org/officeDocument/2006/relationships/theme" Target="/ppt/slideMasters/theme/theme1.xml" Id="R739b667d4358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0aba809eb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07acf35b3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fed100ffc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1b87df457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a4705a74a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ef202989d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