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d5452d9c7b4d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9f2eb1bfe84dad"/>
  </p:sldMasterIdLst>
  <p:sldIdLst>
    <p:sldId xmlns:r="http://schemas.openxmlformats.org/officeDocument/2006/relationships" id="256" r:id="Rd19853ae3f5342ae"/>
    <p:sldId xmlns:r="http://schemas.openxmlformats.org/officeDocument/2006/relationships" id="257" r:id="Re2fe844259c04470"/>
    <p:sldId xmlns:r="http://schemas.openxmlformats.org/officeDocument/2006/relationships" id="258" r:id="R33df034a6c694da6"/>
    <p:sldId xmlns:r="http://schemas.openxmlformats.org/officeDocument/2006/relationships" id="259" r:id="R8ca0b1d5b86b413f"/>
    <p:sldId xmlns:r="http://schemas.openxmlformats.org/officeDocument/2006/relationships" id="260" r:id="R08a4eb2547ff41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9f2eb1bfe84dad" /><Relationship Type="http://schemas.openxmlformats.org/officeDocument/2006/relationships/slide" Target="/ppt/slides/slide1.xml" Id="Rd19853ae3f5342ae" /><Relationship Type="http://schemas.openxmlformats.org/officeDocument/2006/relationships/slide" Target="/ppt/slides/slide2.xml" Id="Re2fe844259c04470" /><Relationship Type="http://schemas.openxmlformats.org/officeDocument/2006/relationships/slide" Target="/ppt/slides/slide3.xml" Id="R33df034a6c694da6" /><Relationship Type="http://schemas.openxmlformats.org/officeDocument/2006/relationships/slide" Target="/ppt/slides/slide4.xml" Id="R8ca0b1d5b86b413f" /><Relationship Type="http://schemas.openxmlformats.org/officeDocument/2006/relationships/slide" Target="/ppt/slides/slide5.xml" Id="R08a4eb2547ff41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1f98c498ba45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30f165a344b5d" /><Relationship Type="http://schemas.openxmlformats.org/officeDocument/2006/relationships/theme" Target="/ppt/slideMasters/theme/theme1.xml" Id="R8ae7c54a57004f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030f165a344b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471d9243b49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ad0b1c9684b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64cb1488ee43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1e4949209a4e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0e7f1b4acf48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DATA UNIC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 UNIC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DATA UNIC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 UNIC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 UNIC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 UNIC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975 832 449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 UNIC AS</a:t>
            </a:r>
          </a:p>
        </p:txBody>
      </p:sp>
    </p:spTree>
  </p:cSld>
  <p:clrMapOvr>
    <a:masterClrMapping xmlns:a="http://schemas.openxmlformats.org/drawingml/2006/main"/>
  </p:clrMapOvr>
</p:sld>
</file>