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22a9771940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250b5f0294437"/>
  </p:sldMasterIdLst>
  <p:sldIdLst>
    <p:sldId xmlns:r="http://schemas.openxmlformats.org/officeDocument/2006/relationships" id="256" r:id="Rf34bdb7227e94a60"/>
    <p:sldId xmlns:r="http://schemas.openxmlformats.org/officeDocument/2006/relationships" id="257" r:id="R42561d9137b5489c"/>
    <p:sldId xmlns:r="http://schemas.openxmlformats.org/officeDocument/2006/relationships" id="258" r:id="R587678ecfe664171"/>
    <p:sldId xmlns:r="http://schemas.openxmlformats.org/officeDocument/2006/relationships" id="259" r:id="Rc2d5ab5afb63431d"/>
    <p:sldId xmlns:r="http://schemas.openxmlformats.org/officeDocument/2006/relationships" id="260" r:id="Rd07f43f877fe4234"/>
    <p:sldId xmlns:r="http://schemas.openxmlformats.org/officeDocument/2006/relationships" id="261" r:id="R6b465facfaa4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250b5f0294437" /><Relationship Type="http://schemas.openxmlformats.org/officeDocument/2006/relationships/slide" Target="/ppt/slides/slide1.xml" Id="Rf34bdb7227e94a60" /><Relationship Type="http://schemas.openxmlformats.org/officeDocument/2006/relationships/slide" Target="/ppt/slides/slide2.xml" Id="R42561d9137b5489c" /><Relationship Type="http://schemas.openxmlformats.org/officeDocument/2006/relationships/slide" Target="/ppt/slides/slide3.xml" Id="R587678ecfe664171" /><Relationship Type="http://schemas.openxmlformats.org/officeDocument/2006/relationships/slide" Target="/ppt/slides/slide4.xml" Id="Rc2d5ab5afb63431d" /><Relationship Type="http://schemas.openxmlformats.org/officeDocument/2006/relationships/slide" Target="/ppt/slides/slide5.xml" Id="Rd07f43f877fe4234" /><Relationship Type="http://schemas.openxmlformats.org/officeDocument/2006/relationships/slide" Target="/ppt/slides/slide6.xml" Id="R6b465facfaa4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604d3f768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c8fa561304dc1" /><Relationship Type="http://schemas.openxmlformats.org/officeDocument/2006/relationships/theme" Target="/ppt/slideMasters/theme/theme1.xml" Id="R8496c596f22b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c8fa561304d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8a8b9efe9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c46c8d6f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d899ef085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12b725ebc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47bf2fabf43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5f58c28c1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