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424cbb180ec4c0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7e4b2b8c4b14ab2"/>
  </p:sldMasterIdLst>
  <p:sldIdLst>
    <p:sldId xmlns:r="http://schemas.openxmlformats.org/officeDocument/2006/relationships" id="256" r:id="R588b1d0f206246cb"/>
    <p:sldId xmlns:r="http://schemas.openxmlformats.org/officeDocument/2006/relationships" id="257" r:id="R5e7118ec66644fa7"/>
    <p:sldId xmlns:r="http://schemas.openxmlformats.org/officeDocument/2006/relationships" id="258" r:id="R56aca7ef300d4395"/>
    <p:sldId xmlns:r="http://schemas.openxmlformats.org/officeDocument/2006/relationships" id="259" r:id="R093d1294c88b4221"/>
    <p:sldId xmlns:r="http://schemas.openxmlformats.org/officeDocument/2006/relationships" id="260" r:id="R09da6a3243d94fbe"/>
    <p:sldId xmlns:r="http://schemas.openxmlformats.org/officeDocument/2006/relationships" id="261" r:id="R6134f12703fd41fc"/>
    <p:sldId xmlns:r="http://schemas.openxmlformats.org/officeDocument/2006/relationships" id="262" r:id="R3ef8ba7d25ac498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7e4b2b8c4b14ab2" /><Relationship Type="http://schemas.openxmlformats.org/officeDocument/2006/relationships/slide" Target="/ppt/slides/slide1.xml" Id="R588b1d0f206246cb" /><Relationship Type="http://schemas.openxmlformats.org/officeDocument/2006/relationships/slide" Target="/ppt/slides/slide2.xml" Id="R5e7118ec66644fa7" /><Relationship Type="http://schemas.openxmlformats.org/officeDocument/2006/relationships/slide" Target="/ppt/slides/slide3.xml" Id="R56aca7ef300d4395" /><Relationship Type="http://schemas.openxmlformats.org/officeDocument/2006/relationships/slide" Target="/ppt/slides/slide4.xml" Id="R093d1294c88b4221" /><Relationship Type="http://schemas.openxmlformats.org/officeDocument/2006/relationships/slide" Target="/ppt/slides/slide5.xml" Id="R09da6a3243d94fbe" /><Relationship Type="http://schemas.openxmlformats.org/officeDocument/2006/relationships/slide" Target="/ppt/slides/slide6.xml" Id="R6134f12703fd41fc" /><Relationship Type="http://schemas.openxmlformats.org/officeDocument/2006/relationships/slide" Target="/ppt/slides/slide7.xml" Id="R3ef8ba7d25ac498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c8327eace064b5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317f03349c42d0" /><Relationship Type="http://schemas.openxmlformats.org/officeDocument/2006/relationships/theme" Target="/ppt/slideMasters/theme/theme1.xml" Id="R3d134aa50508465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f317f03349c42d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97ca1562014ed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11a79e777b455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ce1567f265403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ee38378bf14b9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efebd43c8e4d2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293dd617464c7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6b8ba99ca549b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NORWEGIAN SERVICE TEAM INDUSTRIES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NORWEGIAN SERVICE TEAM INDUSTRIES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NORWEGIAN SERVICE TEAM INDUSTRIES AS ble etablert [år] og holder til i Avaldsnes.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NORWEGIAN SERVICE TEAM INDUSTRIES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NORWEGIAN SERVICE TEAM INDUSTRIES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NORWEGIAN SERVICE TEAM INDUSTRIES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138 931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−606 911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−1 029 558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−111 288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113 976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NORWEGIAN SERVICE TEAM INDUSTRIES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THORSTENSEN JAN SIGMUND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NORWEGIAN SERVICE TEAM INDUSTRIES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Bøvågen 35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4262 Avaldsnes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52 70 02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975 907 708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NORWEGIAN SERVICE TEAM INDUSTRIES AS</a:t>
            </a:r>
          </a:p>
        </p:txBody>
      </p:sp>
    </p:spTree>
  </p:cSld>
  <p:clrMapOvr>
    <a:masterClrMapping xmlns:a="http://schemas.openxmlformats.org/drawingml/2006/main"/>
  </p:clrMapOvr>
</p:sld>
</file>