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1695fd15f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98db4bb98e4fda"/>
  </p:sldMasterIdLst>
  <p:sldIdLst>
    <p:sldId xmlns:r="http://schemas.openxmlformats.org/officeDocument/2006/relationships" id="256" r:id="R0b0f0de74628424a"/>
    <p:sldId xmlns:r="http://schemas.openxmlformats.org/officeDocument/2006/relationships" id="257" r:id="R57fc2cf27f4d48ac"/>
    <p:sldId xmlns:r="http://schemas.openxmlformats.org/officeDocument/2006/relationships" id="258" r:id="R324a901fc91d4f7b"/>
    <p:sldId xmlns:r="http://schemas.openxmlformats.org/officeDocument/2006/relationships" id="259" r:id="R915bdff8ebad4ef2"/>
    <p:sldId xmlns:r="http://schemas.openxmlformats.org/officeDocument/2006/relationships" id="260" r:id="Rdec25b9ebbe24a88"/>
    <p:sldId xmlns:r="http://schemas.openxmlformats.org/officeDocument/2006/relationships" id="261" r:id="R0138cdb86baa484e"/>
    <p:sldId xmlns:r="http://schemas.openxmlformats.org/officeDocument/2006/relationships" id="262" r:id="Re1abd4e995ca4a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8db4bb98e4fda" /><Relationship Type="http://schemas.openxmlformats.org/officeDocument/2006/relationships/slide" Target="/ppt/slides/slide1.xml" Id="R0b0f0de74628424a" /><Relationship Type="http://schemas.openxmlformats.org/officeDocument/2006/relationships/slide" Target="/ppt/slides/slide2.xml" Id="R57fc2cf27f4d48ac" /><Relationship Type="http://schemas.openxmlformats.org/officeDocument/2006/relationships/slide" Target="/ppt/slides/slide3.xml" Id="R324a901fc91d4f7b" /><Relationship Type="http://schemas.openxmlformats.org/officeDocument/2006/relationships/slide" Target="/ppt/slides/slide4.xml" Id="R915bdff8ebad4ef2" /><Relationship Type="http://schemas.openxmlformats.org/officeDocument/2006/relationships/slide" Target="/ppt/slides/slide5.xml" Id="Rdec25b9ebbe24a88" /><Relationship Type="http://schemas.openxmlformats.org/officeDocument/2006/relationships/slide" Target="/ppt/slides/slide6.xml" Id="R0138cdb86baa484e" /><Relationship Type="http://schemas.openxmlformats.org/officeDocument/2006/relationships/slide" Target="/ppt/slides/slide7.xml" Id="Re1abd4e995ca4a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633122910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cad56118d498b" /><Relationship Type="http://schemas.openxmlformats.org/officeDocument/2006/relationships/theme" Target="/ppt/slideMasters/theme/theme1.xml" Id="R0922ee2d615e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cad56118d49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336387dd0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fc3a62127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32bbdec2447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d5f0bbbef42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8f7507f1f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822888c81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462add06a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TOGIN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20 211 145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2 980 124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2 380 269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13 384 943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53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975 942 007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