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c7494b3714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465b4501347d4"/>
  </p:sldMasterIdLst>
  <p:sldIdLst>
    <p:sldId xmlns:r="http://schemas.openxmlformats.org/officeDocument/2006/relationships" id="256" r:id="R020b96fde1554c78"/>
    <p:sldId xmlns:r="http://schemas.openxmlformats.org/officeDocument/2006/relationships" id="257" r:id="R95f22105d67848fd"/>
    <p:sldId xmlns:r="http://schemas.openxmlformats.org/officeDocument/2006/relationships" id="258" r:id="R4265c1172cb44393"/>
    <p:sldId xmlns:r="http://schemas.openxmlformats.org/officeDocument/2006/relationships" id="259" r:id="R5f68787834064f52"/>
    <p:sldId xmlns:r="http://schemas.openxmlformats.org/officeDocument/2006/relationships" id="260" r:id="Rb0fc2e54ab66485a"/>
    <p:sldId xmlns:r="http://schemas.openxmlformats.org/officeDocument/2006/relationships" id="261" r:id="Re037241e2d164b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465b4501347d4" /><Relationship Type="http://schemas.openxmlformats.org/officeDocument/2006/relationships/slide" Target="/ppt/slides/slide1.xml" Id="R020b96fde1554c78" /><Relationship Type="http://schemas.openxmlformats.org/officeDocument/2006/relationships/slide" Target="/ppt/slides/slide2.xml" Id="R95f22105d67848fd" /><Relationship Type="http://schemas.openxmlformats.org/officeDocument/2006/relationships/slide" Target="/ppt/slides/slide3.xml" Id="R4265c1172cb44393" /><Relationship Type="http://schemas.openxmlformats.org/officeDocument/2006/relationships/slide" Target="/ppt/slides/slide4.xml" Id="R5f68787834064f52" /><Relationship Type="http://schemas.openxmlformats.org/officeDocument/2006/relationships/slide" Target="/ppt/slides/slide5.xml" Id="Rb0fc2e54ab66485a" /><Relationship Type="http://schemas.openxmlformats.org/officeDocument/2006/relationships/slide" Target="/ppt/slides/slide6.xml" Id="Re037241e2d164b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ed7f3d03145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14987b3b04ffb" /><Relationship Type="http://schemas.openxmlformats.org/officeDocument/2006/relationships/theme" Target="/ppt/slideMasters/theme/theme1.xml" Id="R40f8b37f99fc48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614987b3b0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6dcdecca04a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4cdb851af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839a2b48747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a08ba21ba4e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cf2dd7fdf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270728d0e40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