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080107f4342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de6913a29a4fd8"/>
  </p:sldMasterIdLst>
  <p:sldIdLst>
    <p:sldId xmlns:r="http://schemas.openxmlformats.org/officeDocument/2006/relationships" id="256" r:id="Re60f7376e10f4847"/>
    <p:sldId xmlns:r="http://schemas.openxmlformats.org/officeDocument/2006/relationships" id="257" r:id="R54cc44b1c25549d1"/>
    <p:sldId xmlns:r="http://schemas.openxmlformats.org/officeDocument/2006/relationships" id="258" r:id="R4d8bfd09078f4581"/>
    <p:sldId xmlns:r="http://schemas.openxmlformats.org/officeDocument/2006/relationships" id="259" r:id="R0afadf6f513e4034"/>
    <p:sldId xmlns:r="http://schemas.openxmlformats.org/officeDocument/2006/relationships" id="260" r:id="R55418a39fde24d28"/>
    <p:sldId xmlns:r="http://schemas.openxmlformats.org/officeDocument/2006/relationships" id="261" r:id="R31f843f9c718498f"/>
    <p:sldId xmlns:r="http://schemas.openxmlformats.org/officeDocument/2006/relationships" id="262" r:id="R527c2c92b68042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e6913a29a4fd8" /><Relationship Type="http://schemas.openxmlformats.org/officeDocument/2006/relationships/slide" Target="/ppt/slides/slide1.xml" Id="Re60f7376e10f4847" /><Relationship Type="http://schemas.openxmlformats.org/officeDocument/2006/relationships/slide" Target="/ppt/slides/slide2.xml" Id="R54cc44b1c25549d1" /><Relationship Type="http://schemas.openxmlformats.org/officeDocument/2006/relationships/slide" Target="/ppt/slides/slide3.xml" Id="R4d8bfd09078f4581" /><Relationship Type="http://schemas.openxmlformats.org/officeDocument/2006/relationships/slide" Target="/ppt/slides/slide4.xml" Id="R0afadf6f513e4034" /><Relationship Type="http://schemas.openxmlformats.org/officeDocument/2006/relationships/slide" Target="/ppt/slides/slide5.xml" Id="R55418a39fde24d28" /><Relationship Type="http://schemas.openxmlformats.org/officeDocument/2006/relationships/slide" Target="/ppt/slides/slide6.xml" Id="R31f843f9c718498f" /><Relationship Type="http://schemas.openxmlformats.org/officeDocument/2006/relationships/slide" Target="/ppt/slides/slide7.xml" Id="R527c2c92b68042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87273bb98d4c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0198044f445d0" /><Relationship Type="http://schemas.openxmlformats.org/officeDocument/2006/relationships/theme" Target="/ppt/slideMasters/theme/theme1.xml" Id="Rb8fcb7513d9742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30198044f445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2ea4cb92644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8399ec2d943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459ec4c574f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ba338804641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6c5b01bb44d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8b9fc8fa14b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1b855d3cd4b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