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1cd78de87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f4d8a815c4b55"/>
  </p:sldMasterIdLst>
  <p:sldIdLst>
    <p:sldId xmlns:r="http://schemas.openxmlformats.org/officeDocument/2006/relationships" id="256" r:id="R5e99c5ccedbc42e6"/>
    <p:sldId xmlns:r="http://schemas.openxmlformats.org/officeDocument/2006/relationships" id="257" r:id="Rf42e3da531f9406e"/>
    <p:sldId xmlns:r="http://schemas.openxmlformats.org/officeDocument/2006/relationships" id="258" r:id="R82ee6469d2004c38"/>
    <p:sldId xmlns:r="http://schemas.openxmlformats.org/officeDocument/2006/relationships" id="259" r:id="Rba9fcee4e8244443"/>
    <p:sldId xmlns:r="http://schemas.openxmlformats.org/officeDocument/2006/relationships" id="260" r:id="R8e681c3600b54b88"/>
    <p:sldId xmlns:r="http://schemas.openxmlformats.org/officeDocument/2006/relationships" id="261" r:id="R402b5817c7284021"/>
    <p:sldId xmlns:r="http://schemas.openxmlformats.org/officeDocument/2006/relationships" id="262" r:id="R4c9a05ab6702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f4d8a815c4b55" /><Relationship Type="http://schemas.openxmlformats.org/officeDocument/2006/relationships/slide" Target="/ppt/slides/slide1.xml" Id="R5e99c5ccedbc42e6" /><Relationship Type="http://schemas.openxmlformats.org/officeDocument/2006/relationships/slide" Target="/ppt/slides/slide2.xml" Id="Rf42e3da531f9406e" /><Relationship Type="http://schemas.openxmlformats.org/officeDocument/2006/relationships/slide" Target="/ppt/slides/slide3.xml" Id="R82ee6469d2004c38" /><Relationship Type="http://schemas.openxmlformats.org/officeDocument/2006/relationships/slide" Target="/ppt/slides/slide4.xml" Id="Rba9fcee4e8244443" /><Relationship Type="http://schemas.openxmlformats.org/officeDocument/2006/relationships/slide" Target="/ppt/slides/slide5.xml" Id="R8e681c3600b54b88" /><Relationship Type="http://schemas.openxmlformats.org/officeDocument/2006/relationships/slide" Target="/ppt/slides/slide6.xml" Id="R402b5817c7284021" /><Relationship Type="http://schemas.openxmlformats.org/officeDocument/2006/relationships/slide" Target="/ppt/slides/slide7.xml" Id="R4c9a05ab6702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0785cc482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a71474a646e5" /><Relationship Type="http://schemas.openxmlformats.org/officeDocument/2006/relationships/theme" Target="/ppt/slideMasters/theme/theme1.xml" Id="R59053b0f0f29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3a71474a6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7d35abb87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2c1ccb2b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9b0f2ba2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b6d468d2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083230d1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ba5d8b968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2c5c17c0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