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90b41bf8c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befec653049fd"/>
  </p:sldMasterIdLst>
  <p:sldIdLst>
    <p:sldId xmlns:r="http://schemas.openxmlformats.org/officeDocument/2006/relationships" id="256" r:id="R7f8e56817f154e18"/>
    <p:sldId xmlns:r="http://schemas.openxmlformats.org/officeDocument/2006/relationships" id="257" r:id="R2427c5bd0f674709"/>
    <p:sldId xmlns:r="http://schemas.openxmlformats.org/officeDocument/2006/relationships" id="258" r:id="Rc6f7b75861444198"/>
    <p:sldId xmlns:r="http://schemas.openxmlformats.org/officeDocument/2006/relationships" id="259" r:id="R63a36dcbb8bf4b9e"/>
    <p:sldId xmlns:r="http://schemas.openxmlformats.org/officeDocument/2006/relationships" id="260" r:id="R918e99a2eeb24b42"/>
    <p:sldId xmlns:r="http://schemas.openxmlformats.org/officeDocument/2006/relationships" id="261" r:id="Rd7b5fc10e6194e39"/>
    <p:sldId xmlns:r="http://schemas.openxmlformats.org/officeDocument/2006/relationships" id="262" r:id="R87f71b8a8b0c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befec653049fd" /><Relationship Type="http://schemas.openxmlformats.org/officeDocument/2006/relationships/slide" Target="/ppt/slides/slide1.xml" Id="R7f8e56817f154e18" /><Relationship Type="http://schemas.openxmlformats.org/officeDocument/2006/relationships/slide" Target="/ppt/slides/slide2.xml" Id="R2427c5bd0f674709" /><Relationship Type="http://schemas.openxmlformats.org/officeDocument/2006/relationships/slide" Target="/ppt/slides/slide3.xml" Id="Rc6f7b75861444198" /><Relationship Type="http://schemas.openxmlformats.org/officeDocument/2006/relationships/slide" Target="/ppt/slides/slide4.xml" Id="R63a36dcbb8bf4b9e" /><Relationship Type="http://schemas.openxmlformats.org/officeDocument/2006/relationships/slide" Target="/ppt/slides/slide5.xml" Id="R918e99a2eeb24b42" /><Relationship Type="http://schemas.openxmlformats.org/officeDocument/2006/relationships/slide" Target="/ppt/slides/slide6.xml" Id="Rd7b5fc10e6194e39" /><Relationship Type="http://schemas.openxmlformats.org/officeDocument/2006/relationships/slide" Target="/ppt/slides/slide7.xml" Id="R87f71b8a8b0c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eb3186b7046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3f5fe07bf43bc" /><Relationship Type="http://schemas.openxmlformats.org/officeDocument/2006/relationships/theme" Target="/ppt/slideMasters/theme/theme1.xml" Id="R52eddeaddc43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a3f5fe07bf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ed5b5c9d949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631fc495142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b196535a8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1aee12e2148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48e7f9a86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3897689b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63a1947e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