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2b922b7f6949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d3c6129bff4e5a"/>
  </p:sldMasterIdLst>
  <p:sldIdLst>
    <p:sldId xmlns:r="http://schemas.openxmlformats.org/officeDocument/2006/relationships" id="256" r:id="Rebf9a329c7844315"/>
    <p:sldId xmlns:r="http://schemas.openxmlformats.org/officeDocument/2006/relationships" id="257" r:id="R09e555feda224034"/>
    <p:sldId xmlns:r="http://schemas.openxmlformats.org/officeDocument/2006/relationships" id="258" r:id="R1a3d7377f3fc4e43"/>
    <p:sldId xmlns:r="http://schemas.openxmlformats.org/officeDocument/2006/relationships" id="259" r:id="R1c02a3da1b1a404f"/>
    <p:sldId xmlns:r="http://schemas.openxmlformats.org/officeDocument/2006/relationships" id="260" r:id="Rd32f6a4bfbb24947"/>
    <p:sldId xmlns:r="http://schemas.openxmlformats.org/officeDocument/2006/relationships" id="261" r:id="R74c8d1a96cd140ba"/>
    <p:sldId xmlns:r="http://schemas.openxmlformats.org/officeDocument/2006/relationships" id="262" r:id="Rf5b4049162be40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d3c6129bff4e5a" /><Relationship Type="http://schemas.openxmlformats.org/officeDocument/2006/relationships/slide" Target="/ppt/slides/slide1.xml" Id="Rebf9a329c7844315" /><Relationship Type="http://schemas.openxmlformats.org/officeDocument/2006/relationships/slide" Target="/ppt/slides/slide2.xml" Id="R09e555feda224034" /><Relationship Type="http://schemas.openxmlformats.org/officeDocument/2006/relationships/slide" Target="/ppt/slides/slide3.xml" Id="R1a3d7377f3fc4e43" /><Relationship Type="http://schemas.openxmlformats.org/officeDocument/2006/relationships/slide" Target="/ppt/slides/slide4.xml" Id="R1c02a3da1b1a404f" /><Relationship Type="http://schemas.openxmlformats.org/officeDocument/2006/relationships/slide" Target="/ppt/slides/slide5.xml" Id="Rd32f6a4bfbb24947" /><Relationship Type="http://schemas.openxmlformats.org/officeDocument/2006/relationships/slide" Target="/ppt/slides/slide6.xml" Id="R74c8d1a96cd140ba" /><Relationship Type="http://schemas.openxmlformats.org/officeDocument/2006/relationships/slide" Target="/ppt/slides/slide7.xml" Id="Rf5b4049162be40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d8e2a262e442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0436aa70a40cf" /><Relationship Type="http://schemas.openxmlformats.org/officeDocument/2006/relationships/theme" Target="/ppt/slideMasters/theme/theme1.xml" Id="R36e54610659049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b0436aa70a40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ff411763f4b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8c01c4ce945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0a522e88f41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3bc5d188b4a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62b9c6d1049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4a748587f43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d623adf2c49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NYSTED AS ble etablert [år] og holder til i Storsteinnes.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150 862 223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11 449 490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8 253 883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60 357 362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101 911 798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NYSTED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Brattmelveien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9050 Storsteinnes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post@nystedas.no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976 074 580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NYSTED AS</a:t>
            </a:r>
          </a:p>
        </p:txBody>
      </p:sp>
    </p:spTree>
  </p:cSld>
  <p:clrMapOvr>
    <a:masterClrMapping xmlns:a="http://schemas.openxmlformats.org/drawingml/2006/main"/>
  </p:clrMapOvr>
</p:sld>
</file>