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de18b6261934f4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9cb901860fa4a81"/>
  </p:sldMasterIdLst>
  <p:sldIdLst>
    <p:sldId xmlns:r="http://schemas.openxmlformats.org/officeDocument/2006/relationships" id="256" r:id="R842355bf21ad48b4"/>
    <p:sldId xmlns:r="http://schemas.openxmlformats.org/officeDocument/2006/relationships" id="257" r:id="Rae34254afe3a4f2f"/>
    <p:sldId xmlns:r="http://schemas.openxmlformats.org/officeDocument/2006/relationships" id="258" r:id="R6c240daa3cd84e97"/>
    <p:sldId xmlns:r="http://schemas.openxmlformats.org/officeDocument/2006/relationships" id="259" r:id="R4ba7f87e89554892"/>
    <p:sldId xmlns:r="http://schemas.openxmlformats.org/officeDocument/2006/relationships" id="260" r:id="R68937ad3ef12492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9cb901860fa4a81" /><Relationship Type="http://schemas.openxmlformats.org/officeDocument/2006/relationships/slide" Target="/ppt/slides/slide1.xml" Id="R842355bf21ad48b4" /><Relationship Type="http://schemas.openxmlformats.org/officeDocument/2006/relationships/slide" Target="/ppt/slides/slide2.xml" Id="Rae34254afe3a4f2f" /><Relationship Type="http://schemas.openxmlformats.org/officeDocument/2006/relationships/slide" Target="/ppt/slides/slide3.xml" Id="R6c240daa3cd84e97" /><Relationship Type="http://schemas.openxmlformats.org/officeDocument/2006/relationships/slide" Target="/ppt/slides/slide4.xml" Id="R4ba7f87e89554892" /><Relationship Type="http://schemas.openxmlformats.org/officeDocument/2006/relationships/slide" Target="/ppt/slides/slide5.xml" Id="R68937ad3ef12492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877ef65686747c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8a44987eb14390" /><Relationship Type="http://schemas.openxmlformats.org/officeDocument/2006/relationships/theme" Target="/ppt/slideMasters/theme/theme1.xml" Id="Rb3c2d30cbe284ac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88a44987eb1439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f47fd0ea4f4f5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c928cba6df43e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b9ed518dfe4ca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a953e0829d421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b9d333f20144f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KE-SA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KE-SA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KE-SA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KE-SA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KE-SA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KE-SA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976 081 439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KE-SA AS</a:t>
            </a:r>
          </a:p>
        </p:txBody>
      </p:sp>
    </p:spTree>
  </p:cSld>
  <p:clrMapOvr>
    <a:masterClrMapping xmlns:a="http://schemas.openxmlformats.org/drawingml/2006/main"/>
  </p:clrMapOvr>
</p:sld>
</file>