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bc37e3e14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b1f3318724710"/>
  </p:sldMasterIdLst>
  <p:sldIdLst>
    <p:sldId xmlns:r="http://schemas.openxmlformats.org/officeDocument/2006/relationships" id="256" r:id="Ra9fe3a095a6542a5"/>
    <p:sldId xmlns:r="http://schemas.openxmlformats.org/officeDocument/2006/relationships" id="257" r:id="Ra14703917b5a4203"/>
    <p:sldId xmlns:r="http://schemas.openxmlformats.org/officeDocument/2006/relationships" id="258" r:id="Reac66cb2a0ee47ea"/>
    <p:sldId xmlns:r="http://schemas.openxmlformats.org/officeDocument/2006/relationships" id="259" r:id="Ra0294f851c6c417b"/>
    <p:sldId xmlns:r="http://schemas.openxmlformats.org/officeDocument/2006/relationships" id="260" r:id="R81f972c1190c425b"/>
    <p:sldId xmlns:r="http://schemas.openxmlformats.org/officeDocument/2006/relationships" id="261" r:id="R28670065289a4d85"/>
    <p:sldId xmlns:r="http://schemas.openxmlformats.org/officeDocument/2006/relationships" id="262" r:id="R8302c0ccce6b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b1f3318724710" /><Relationship Type="http://schemas.openxmlformats.org/officeDocument/2006/relationships/slide" Target="/ppt/slides/slide1.xml" Id="Ra9fe3a095a6542a5" /><Relationship Type="http://schemas.openxmlformats.org/officeDocument/2006/relationships/slide" Target="/ppt/slides/slide2.xml" Id="Ra14703917b5a4203" /><Relationship Type="http://schemas.openxmlformats.org/officeDocument/2006/relationships/slide" Target="/ppt/slides/slide3.xml" Id="Reac66cb2a0ee47ea" /><Relationship Type="http://schemas.openxmlformats.org/officeDocument/2006/relationships/slide" Target="/ppt/slides/slide4.xml" Id="Ra0294f851c6c417b" /><Relationship Type="http://schemas.openxmlformats.org/officeDocument/2006/relationships/slide" Target="/ppt/slides/slide5.xml" Id="R81f972c1190c425b" /><Relationship Type="http://schemas.openxmlformats.org/officeDocument/2006/relationships/slide" Target="/ppt/slides/slide6.xml" Id="R28670065289a4d85" /><Relationship Type="http://schemas.openxmlformats.org/officeDocument/2006/relationships/slide" Target="/ppt/slides/slide7.xml" Id="R8302c0ccce6b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8ad3ee4d04b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1ea0579c4363" /><Relationship Type="http://schemas.openxmlformats.org/officeDocument/2006/relationships/theme" Target="/ppt/slideMasters/theme/theme1.xml" Id="R558dd3908a7e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f1ea0579c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66e1515dd43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d96794081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e450aa1ea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56da81cc5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65c5d282848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3b8c2e47c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c252e2bfb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