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4ec770cb2a46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5cd67cbbb04900"/>
  </p:sldMasterIdLst>
  <p:sldIdLst>
    <p:sldId xmlns:r="http://schemas.openxmlformats.org/officeDocument/2006/relationships" id="256" r:id="R8de658e122494d59"/>
    <p:sldId xmlns:r="http://schemas.openxmlformats.org/officeDocument/2006/relationships" id="257" r:id="R8b60207060ca4489"/>
    <p:sldId xmlns:r="http://schemas.openxmlformats.org/officeDocument/2006/relationships" id="258" r:id="Rc5580e8ec2dd4547"/>
    <p:sldId xmlns:r="http://schemas.openxmlformats.org/officeDocument/2006/relationships" id="259" r:id="Rb5897508d7284b16"/>
    <p:sldId xmlns:r="http://schemas.openxmlformats.org/officeDocument/2006/relationships" id="260" r:id="R5239701556aa4a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5cd67cbbb04900" /><Relationship Type="http://schemas.openxmlformats.org/officeDocument/2006/relationships/slide" Target="/ppt/slides/slide1.xml" Id="R8de658e122494d59" /><Relationship Type="http://schemas.openxmlformats.org/officeDocument/2006/relationships/slide" Target="/ppt/slides/slide2.xml" Id="R8b60207060ca4489" /><Relationship Type="http://schemas.openxmlformats.org/officeDocument/2006/relationships/slide" Target="/ppt/slides/slide3.xml" Id="Rc5580e8ec2dd4547" /><Relationship Type="http://schemas.openxmlformats.org/officeDocument/2006/relationships/slide" Target="/ppt/slides/slide4.xml" Id="Rb5897508d7284b16" /><Relationship Type="http://schemas.openxmlformats.org/officeDocument/2006/relationships/slide" Target="/ppt/slides/slide5.xml" Id="R5239701556aa4a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b52fdaeb8e41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f5cc1fd64423a" /><Relationship Type="http://schemas.openxmlformats.org/officeDocument/2006/relationships/theme" Target="/ppt/slideMasters/theme/theme1.xml" Id="R98a6d89df2064b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df5cc1fd6442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d22ec393c43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1ec176d9545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1828102cf49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3cc29036e48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e75aa20794f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SPORT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SPORT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SPORT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SPORT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SPORT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SPORT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976 108 299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SPORT INVEST AS</a:t>
            </a:r>
          </a:p>
        </p:txBody>
      </p:sp>
    </p:spTree>
  </p:cSld>
  <p:clrMapOvr>
    <a:masterClrMapping xmlns:a="http://schemas.openxmlformats.org/drawingml/2006/main"/>
  </p:clrMapOvr>
</p:sld>
</file>