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1b3b56a5e94b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3eecc58f9d41a2"/>
  </p:sldMasterIdLst>
  <p:sldIdLst>
    <p:sldId xmlns:r="http://schemas.openxmlformats.org/officeDocument/2006/relationships" id="256" r:id="R5d151d3b113442f2"/>
    <p:sldId xmlns:r="http://schemas.openxmlformats.org/officeDocument/2006/relationships" id="257" r:id="R2bd7647bdec64a6d"/>
    <p:sldId xmlns:r="http://schemas.openxmlformats.org/officeDocument/2006/relationships" id="258" r:id="R85d314a305a847c6"/>
    <p:sldId xmlns:r="http://schemas.openxmlformats.org/officeDocument/2006/relationships" id="259" r:id="R195bc6ef089046dc"/>
    <p:sldId xmlns:r="http://schemas.openxmlformats.org/officeDocument/2006/relationships" id="260" r:id="Rb7581ca13ed74916"/>
    <p:sldId xmlns:r="http://schemas.openxmlformats.org/officeDocument/2006/relationships" id="261" r:id="R26871a1562c84ba4"/>
    <p:sldId xmlns:r="http://schemas.openxmlformats.org/officeDocument/2006/relationships" id="262" r:id="Rf518b63b5c8146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3eecc58f9d41a2" /><Relationship Type="http://schemas.openxmlformats.org/officeDocument/2006/relationships/slide" Target="/ppt/slides/slide1.xml" Id="R5d151d3b113442f2" /><Relationship Type="http://schemas.openxmlformats.org/officeDocument/2006/relationships/slide" Target="/ppt/slides/slide2.xml" Id="R2bd7647bdec64a6d" /><Relationship Type="http://schemas.openxmlformats.org/officeDocument/2006/relationships/slide" Target="/ppt/slides/slide3.xml" Id="R85d314a305a847c6" /><Relationship Type="http://schemas.openxmlformats.org/officeDocument/2006/relationships/slide" Target="/ppt/slides/slide4.xml" Id="R195bc6ef089046dc" /><Relationship Type="http://schemas.openxmlformats.org/officeDocument/2006/relationships/slide" Target="/ppt/slides/slide5.xml" Id="Rb7581ca13ed74916" /><Relationship Type="http://schemas.openxmlformats.org/officeDocument/2006/relationships/slide" Target="/ppt/slides/slide6.xml" Id="R26871a1562c84ba4" /><Relationship Type="http://schemas.openxmlformats.org/officeDocument/2006/relationships/slide" Target="/ppt/slides/slide7.xml" Id="Rf518b63b5c8146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99516bac0445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fbae269978468e" /><Relationship Type="http://schemas.openxmlformats.org/officeDocument/2006/relationships/theme" Target="/ppt/slideMasters/theme/theme1.xml" Id="R85b2c75d32c741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fbae26997846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5441b25d8940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7ce6d1617548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2e8af4f8d942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8831e8833c46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ede0bb699b41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9221ac047d49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e48cc1395341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GEIR SVENDSEN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SVENDSEN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GEIR SVENDSEN ENTREPRENØR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SVENDSEN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SVENDSEN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SVENDSEN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150 232 927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12 109 183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11 627 770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85 289 877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129 721 363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SVENDSEN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SVENDSEN 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SVENDSEN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Einegjerdet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9514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firmapost@gsas.no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www.gsas.no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976 160 835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SVENDSEN ENTREPRENØR AS</a:t>
            </a:r>
          </a:p>
        </p:txBody>
      </p:sp>
    </p:spTree>
  </p:cSld>
  <p:clrMapOvr>
    <a:masterClrMapping xmlns:a="http://schemas.openxmlformats.org/drawingml/2006/main"/>
  </p:clrMapOvr>
</p:sld>
</file>