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ca70d6f2347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a839c7cccd4b2f"/>
  </p:sldMasterIdLst>
  <p:sldIdLst>
    <p:sldId xmlns:r="http://schemas.openxmlformats.org/officeDocument/2006/relationships" id="256" r:id="R4754bb43eebf40a4"/>
    <p:sldId xmlns:r="http://schemas.openxmlformats.org/officeDocument/2006/relationships" id="257" r:id="Re4ac08bfb7a34652"/>
    <p:sldId xmlns:r="http://schemas.openxmlformats.org/officeDocument/2006/relationships" id="258" r:id="R67274144025a4c08"/>
    <p:sldId xmlns:r="http://schemas.openxmlformats.org/officeDocument/2006/relationships" id="259" r:id="Re65821234c264c69"/>
    <p:sldId xmlns:r="http://schemas.openxmlformats.org/officeDocument/2006/relationships" id="260" r:id="Rf29c2a1b04f44d41"/>
    <p:sldId xmlns:r="http://schemas.openxmlformats.org/officeDocument/2006/relationships" id="261" r:id="R3034940c23794fd5"/>
    <p:sldId xmlns:r="http://schemas.openxmlformats.org/officeDocument/2006/relationships" id="262" r:id="R3d5ba0448241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839c7cccd4b2f" /><Relationship Type="http://schemas.openxmlformats.org/officeDocument/2006/relationships/slide" Target="/ppt/slides/slide1.xml" Id="R4754bb43eebf40a4" /><Relationship Type="http://schemas.openxmlformats.org/officeDocument/2006/relationships/slide" Target="/ppt/slides/slide2.xml" Id="Re4ac08bfb7a34652" /><Relationship Type="http://schemas.openxmlformats.org/officeDocument/2006/relationships/slide" Target="/ppt/slides/slide3.xml" Id="R67274144025a4c08" /><Relationship Type="http://schemas.openxmlformats.org/officeDocument/2006/relationships/slide" Target="/ppt/slides/slide4.xml" Id="Re65821234c264c69" /><Relationship Type="http://schemas.openxmlformats.org/officeDocument/2006/relationships/slide" Target="/ppt/slides/slide5.xml" Id="Rf29c2a1b04f44d41" /><Relationship Type="http://schemas.openxmlformats.org/officeDocument/2006/relationships/slide" Target="/ppt/slides/slide6.xml" Id="R3034940c23794fd5" /><Relationship Type="http://schemas.openxmlformats.org/officeDocument/2006/relationships/slide" Target="/ppt/slides/slide7.xml" Id="R3d5ba0448241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090556ec2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2ac59076f4722" /><Relationship Type="http://schemas.openxmlformats.org/officeDocument/2006/relationships/theme" Target="/ppt/slideMasters/theme/theme1.xml" Id="R4dface7bd8b440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2ac59076f47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7e41012144c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42b496ba0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9ec5c0f0249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93368244846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f530be65b4d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2aa91e5f84c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299388a4141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7 886 938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45 395 662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46 237 494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 ÅSHILD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Øyjordsveien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13 46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976 162 005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