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42c89b553764ec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ff61b6684e84814"/>
  </p:sldMasterIdLst>
  <p:sldIdLst>
    <p:sldId xmlns:r="http://schemas.openxmlformats.org/officeDocument/2006/relationships" id="256" r:id="R7e98922c930548c3"/>
    <p:sldId xmlns:r="http://schemas.openxmlformats.org/officeDocument/2006/relationships" id="257" r:id="Rd3c2e1b580e146f5"/>
    <p:sldId xmlns:r="http://schemas.openxmlformats.org/officeDocument/2006/relationships" id="258" r:id="R76fcfa3ee4dc4726"/>
    <p:sldId xmlns:r="http://schemas.openxmlformats.org/officeDocument/2006/relationships" id="259" r:id="R9f7c08d55a9c484c"/>
    <p:sldId xmlns:r="http://schemas.openxmlformats.org/officeDocument/2006/relationships" id="260" r:id="R9aaa8d8a25444a06"/>
    <p:sldId xmlns:r="http://schemas.openxmlformats.org/officeDocument/2006/relationships" id="261" r:id="R7c6c938343624ea2"/>
    <p:sldId xmlns:r="http://schemas.openxmlformats.org/officeDocument/2006/relationships" id="262" r:id="Rc97c525de68a43c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ff61b6684e84814" /><Relationship Type="http://schemas.openxmlformats.org/officeDocument/2006/relationships/slide" Target="/ppt/slides/slide1.xml" Id="R7e98922c930548c3" /><Relationship Type="http://schemas.openxmlformats.org/officeDocument/2006/relationships/slide" Target="/ppt/slides/slide2.xml" Id="Rd3c2e1b580e146f5" /><Relationship Type="http://schemas.openxmlformats.org/officeDocument/2006/relationships/slide" Target="/ppt/slides/slide3.xml" Id="R76fcfa3ee4dc4726" /><Relationship Type="http://schemas.openxmlformats.org/officeDocument/2006/relationships/slide" Target="/ppt/slides/slide4.xml" Id="R9f7c08d55a9c484c" /><Relationship Type="http://schemas.openxmlformats.org/officeDocument/2006/relationships/slide" Target="/ppt/slides/slide5.xml" Id="R9aaa8d8a25444a06" /><Relationship Type="http://schemas.openxmlformats.org/officeDocument/2006/relationships/slide" Target="/ppt/slides/slide6.xml" Id="R7c6c938343624ea2" /><Relationship Type="http://schemas.openxmlformats.org/officeDocument/2006/relationships/slide" Target="/ppt/slides/slide7.xml" Id="Rc97c525de68a43c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1cb619e53d44d0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17e840885c4990" /><Relationship Type="http://schemas.openxmlformats.org/officeDocument/2006/relationships/theme" Target="/ppt/slideMasters/theme/theme1.xml" Id="R03fb87c28014448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617e840885c499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402c4c025e433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898a1156a9497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5bf6f22b544a6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f86806af404ef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3cab8be2b24ce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358a6f8b564aa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35f0852eed4e2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GODØY 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GODØY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GODØY BYGG AS ble etablert [år] og holder til i Godøya.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GODØY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GODØY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GODØY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3 188 814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−205 714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−34 944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2 502 711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5 293 768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GODØY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AARSETH SVEIN KÅRE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GODØ KARI AARSETH  –  26,0 %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GODØ JOHN SINDRE  –  24,0 %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GODØY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6055 Godøya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976 266 366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GODØY BYGG AS</a:t>
            </a:r>
          </a:p>
        </p:txBody>
      </p:sp>
    </p:spTree>
  </p:cSld>
  <p:clrMapOvr>
    <a:masterClrMapping xmlns:a="http://schemas.openxmlformats.org/drawingml/2006/main"/>
  </p:clrMapOvr>
</p:sld>
</file>