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ffb1c07cc62462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1b35e50d04402d"/>
  </p:sldMasterIdLst>
  <p:sldIdLst>
    <p:sldId xmlns:r="http://schemas.openxmlformats.org/officeDocument/2006/relationships" id="256" r:id="R72c2a54261014afb"/>
    <p:sldId xmlns:r="http://schemas.openxmlformats.org/officeDocument/2006/relationships" id="257" r:id="R3859ec1d534d423c"/>
    <p:sldId xmlns:r="http://schemas.openxmlformats.org/officeDocument/2006/relationships" id="258" r:id="Rcb0f466738d041e5"/>
    <p:sldId xmlns:r="http://schemas.openxmlformats.org/officeDocument/2006/relationships" id="259" r:id="R39170583c6e346ae"/>
    <p:sldId xmlns:r="http://schemas.openxmlformats.org/officeDocument/2006/relationships" id="260" r:id="R583367ac04154eb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1b35e50d04402d" /><Relationship Type="http://schemas.openxmlformats.org/officeDocument/2006/relationships/slide" Target="/ppt/slides/slide1.xml" Id="R72c2a54261014afb" /><Relationship Type="http://schemas.openxmlformats.org/officeDocument/2006/relationships/slide" Target="/ppt/slides/slide2.xml" Id="R3859ec1d534d423c" /><Relationship Type="http://schemas.openxmlformats.org/officeDocument/2006/relationships/slide" Target="/ppt/slides/slide3.xml" Id="Rcb0f466738d041e5" /><Relationship Type="http://schemas.openxmlformats.org/officeDocument/2006/relationships/slide" Target="/ppt/slides/slide4.xml" Id="R39170583c6e346ae" /><Relationship Type="http://schemas.openxmlformats.org/officeDocument/2006/relationships/slide" Target="/ppt/slides/slide5.xml" Id="R583367ac04154eb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e141a7589043c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465d4f95124726" /><Relationship Type="http://schemas.openxmlformats.org/officeDocument/2006/relationships/theme" Target="/ppt/slideMasters/theme/theme1.xml" Id="R6130c266a8e5478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6465d4f9512472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f8b6c1fd4342b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2e38038228401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9339ab1d8642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7326da10534a9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2083e499a649d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KONTORGROSSISTEN DRAMMEN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KONTORGROSSISTEN DRAMMEN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KONTORGROSSISTEN DRAMMEN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KONTORGROSSISTEN DRAMMEN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KONTORGROSSISTEN DRAMMEN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KONTORGROSSISTEN DRAMMEN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976 388 313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KONTORGROSSISTEN DRAMMEN AS</a:t>
            </a:r>
          </a:p>
        </p:txBody>
      </p:sp>
    </p:spTree>
  </p:cSld>
  <p:clrMapOvr>
    <a:masterClrMapping xmlns:a="http://schemas.openxmlformats.org/drawingml/2006/main"/>
  </p:clrMapOvr>
</p:sld>
</file>