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255ca403c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5dd05778242e4"/>
  </p:sldMasterIdLst>
  <p:sldIdLst>
    <p:sldId xmlns:r="http://schemas.openxmlformats.org/officeDocument/2006/relationships" id="256" r:id="Rf6f461918a654d8d"/>
    <p:sldId xmlns:r="http://schemas.openxmlformats.org/officeDocument/2006/relationships" id="257" r:id="R49074768edbc4f00"/>
    <p:sldId xmlns:r="http://schemas.openxmlformats.org/officeDocument/2006/relationships" id="258" r:id="R9b350f9c14964e81"/>
    <p:sldId xmlns:r="http://schemas.openxmlformats.org/officeDocument/2006/relationships" id="259" r:id="Reaa70a20048346f7"/>
    <p:sldId xmlns:r="http://schemas.openxmlformats.org/officeDocument/2006/relationships" id="260" r:id="R917ef766709f445f"/>
    <p:sldId xmlns:r="http://schemas.openxmlformats.org/officeDocument/2006/relationships" id="261" r:id="R52c1a5a22a2b42bb"/>
    <p:sldId xmlns:r="http://schemas.openxmlformats.org/officeDocument/2006/relationships" id="262" r:id="Ra3bdb3b755c5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5dd05778242e4" /><Relationship Type="http://schemas.openxmlformats.org/officeDocument/2006/relationships/slide" Target="/ppt/slides/slide1.xml" Id="Rf6f461918a654d8d" /><Relationship Type="http://schemas.openxmlformats.org/officeDocument/2006/relationships/slide" Target="/ppt/slides/slide2.xml" Id="R49074768edbc4f00" /><Relationship Type="http://schemas.openxmlformats.org/officeDocument/2006/relationships/slide" Target="/ppt/slides/slide3.xml" Id="R9b350f9c14964e81" /><Relationship Type="http://schemas.openxmlformats.org/officeDocument/2006/relationships/slide" Target="/ppt/slides/slide4.xml" Id="Reaa70a20048346f7" /><Relationship Type="http://schemas.openxmlformats.org/officeDocument/2006/relationships/slide" Target="/ppt/slides/slide5.xml" Id="R917ef766709f445f" /><Relationship Type="http://schemas.openxmlformats.org/officeDocument/2006/relationships/slide" Target="/ppt/slides/slide6.xml" Id="R52c1a5a22a2b42bb" /><Relationship Type="http://schemas.openxmlformats.org/officeDocument/2006/relationships/slide" Target="/ppt/slides/slide7.xml" Id="Ra3bdb3b755c5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33cb71fe5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e08571f4b496f" /><Relationship Type="http://schemas.openxmlformats.org/officeDocument/2006/relationships/theme" Target="/ppt/slideMasters/theme/theme1.xml" Id="R51fd03c7698b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e08571f4b49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afa765727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e0de4314a43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fa44bf641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726dbc75744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3e803407b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8f683f77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8fdd5d10147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