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23dc6b9ad54b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8b612305ed4261"/>
  </p:sldMasterIdLst>
  <p:sldIdLst>
    <p:sldId xmlns:r="http://schemas.openxmlformats.org/officeDocument/2006/relationships" id="256" r:id="R4ed57852e1cb463a"/>
    <p:sldId xmlns:r="http://schemas.openxmlformats.org/officeDocument/2006/relationships" id="257" r:id="R9246cabf620d4ef0"/>
    <p:sldId xmlns:r="http://schemas.openxmlformats.org/officeDocument/2006/relationships" id="258" r:id="R065d333149374b60"/>
    <p:sldId xmlns:r="http://schemas.openxmlformats.org/officeDocument/2006/relationships" id="259" r:id="R05944171699c4f06"/>
    <p:sldId xmlns:r="http://schemas.openxmlformats.org/officeDocument/2006/relationships" id="260" r:id="R2e71dc745bd74f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8b612305ed4261" /><Relationship Type="http://schemas.openxmlformats.org/officeDocument/2006/relationships/slide" Target="/ppt/slides/slide1.xml" Id="R4ed57852e1cb463a" /><Relationship Type="http://schemas.openxmlformats.org/officeDocument/2006/relationships/slide" Target="/ppt/slides/slide2.xml" Id="R9246cabf620d4ef0" /><Relationship Type="http://schemas.openxmlformats.org/officeDocument/2006/relationships/slide" Target="/ppt/slides/slide3.xml" Id="R065d333149374b60" /><Relationship Type="http://schemas.openxmlformats.org/officeDocument/2006/relationships/slide" Target="/ppt/slides/slide4.xml" Id="R05944171699c4f06" /><Relationship Type="http://schemas.openxmlformats.org/officeDocument/2006/relationships/slide" Target="/ppt/slides/slide5.xml" Id="R2e71dc745bd74f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ec79760d6f46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d2d0679ccd427c" /><Relationship Type="http://schemas.openxmlformats.org/officeDocument/2006/relationships/theme" Target="/ppt/slideMasters/theme/theme1.xml" Id="R15ab3c4943dc48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d2d0679ccd42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53a8d6ba444a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0e380a5c5d41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f07ae88c254b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f88774f0254d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d3fbd15dfe41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GRUE BONDELAG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GRUE BONDELAG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GRUE BONDELAG ble etablert [år] og holder til i Kirkenær.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GRUE BONDELAG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GRUE BONDELAG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GRUE BONDELAG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2260 Kirkenær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magnusmoopsahl@gmail.no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976 467 949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GRUE BONDELAG</a:t>
            </a:r>
          </a:p>
        </p:txBody>
      </p:sp>
    </p:spTree>
  </p:cSld>
  <p:clrMapOvr>
    <a:masterClrMapping xmlns:a="http://schemas.openxmlformats.org/drawingml/2006/main"/>
  </p:clrMapOvr>
</p:sld>
</file>